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  <p:sldMasterId id="2147483741" r:id="rId5"/>
  </p:sldMasterIdLst>
  <p:notesMasterIdLst>
    <p:notesMasterId r:id="rId29"/>
  </p:notesMasterIdLst>
  <p:sldIdLst>
    <p:sldId id="279" r:id="rId6"/>
    <p:sldId id="284" r:id="rId7"/>
    <p:sldId id="286" r:id="rId8"/>
    <p:sldId id="287" r:id="rId9"/>
    <p:sldId id="310" r:id="rId10"/>
    <p:sldId id="308" r:id="rId11"/>
    <p:sldId id="285" r:id="rId12"/>
    <p:sldId id="309" r:id="rId13"/>
    <p:sldId id="305" r:id="rId14"/>
    <p:sldId id="306" r:id="rId15"/>
    <p:sldId id="288" r:id="rId16"/>
    <p:sldId id="291" r:id="rId17"/>
    <p:sldId id="307" r:id="rId18"/>
    <p:sldId id="300" r:id="rId19"/>
    <p:sldId id="298" r:id="rId20"/>
    <p:sldId id="295" r:id="rId21"/>
    <p:sldId id="301" r:id="rId22"/>
    <p:sldId id="302" r:id="rId23"/>
    <p:sldId id="303" r:id="rId24"/>
    <p:sldId id="299" r:id="rId25"/>
    <p:sldId id="304" r:id="rId26"/>
    <p:sldId id="297" r:id="rId27"/>
    <p:sldId id="289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7" d="100"/>
          <a:sy n="117" d="100"/>
        </p:scale>
        <p:origin x="13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presProps" Target="presProps.xml"/><Relationship Id="rId8" Type="http://schemas.openxmlformats.org/officeDocument/2006/relationships/slide" Target="slides/slide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2EB68C-604D-45D5-AF36-5FC97997B612}" type="datetimeFigureOut">
              <a:rPr lang="en-AU" smtClean="0"/>
              <a:t>9/11/2024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94BEAE-8CAC-4E2A-8100-ADD128F2274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316427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Relationship Id="rId4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3.xml"/><Relationship Id="rId4" Type="http://schemas.openxmlformats.org/officeDocument/2006/relationships/image" Target="../media/image3.emf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4.xml"/><Relationship Id="rId4" Type="http://schemas.openxmlformats.org/officeDocument/2006/relationships/image" Target="../media/image3.emf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5.xml"/><Relationship Id="rId4" Type="http://schemas.openxmlformats.org/officeDocument/2006/relationships/image" Target="../media/image3.emf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6.xml"/><Relationship Id="rId4" Type="http://schemas.openxmlformats.org/officeDocument/2006/relationships/image" Target="../media/image3.emf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7.xml"/><Relationship Id="rId4" Type="http://schemas.openxmlformats.org/officeDocument/2006/relationships/image" Target="../media/image3.emf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8.xml"/><Relationship Id="rId4" Type="http://schemas.openxmlformats.org/officeDocument/2006/relationships/image" Target="../media/image3.emf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9.xml"/><Relationship Id="rId4" Type="http://schemas.openxmlformats.org/officeDocument/2006/relationships/image" Target="../media/image3.emf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20.xml"/><Relationship Id="rId4" Type="http://schemas.openxmlformats.org/officeDocument/2006/relationships/image" Target="../media/image3.emf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21.xml"/><Relationship Id="rId4" Type="http://schemas.openxmlformats.org/officeDocument/2006/relationships/image" Target="../media/image3.emf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22.xml"/><Relationship Id="rId4" Type="http://schemas.openxmlformats.org/officeDocument/2006/relationships/image" Target="../media/image3.em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Relationship Id="rId4" Type="http://schemas.openxmlformats.org/officeDocument/2006/relationships/image" Target="../media/image3.emf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23.xml"/><Relationship Id="rId4" Type="http://schemas.openxmlformats.org/officeDocument/2006/relationships/image" Target="../media/image3.emf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2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24.xml"/><Relationship Id="rId4" Type="http://schemas.openxmlformats.org/officeDocument/2006/relationships/image" Target="../media/image3.emf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3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25.xml"/><Relationship Id="rId4" Type="http://schemas.openxmlformats.org/officeDocument/2006/relationships/image" Target="../media/image3.emf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4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26.xml"/><Relationship Id="rId4" Type="http://schemas.openxmlformats.org/officeDocument/2006/relationships/image" Target="../media/image3.emf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5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27.xml"/><Relationship Id="rId4" Type="http://schemas.openxmlformats.org/officeDocument/2006/relationships/image" Target="../media/image3.emf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6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28.xml"/><Relationship Id="rId4" Type="http://schemas.openxmlformats.org/officeDocument/2006/relationships/image" Target="../media/image3.emf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7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29.xml"/><Relationship Id="rId5" Type="http://schemas.openxmlformats.org/officeDocument/2006/relationships/image" Target="../media/image6.png"/><Relationship Id="rId4" Type="http://schemas.openxmlformats.org/officeDocument/2006/relationships/image" Target="../media/image5.emf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8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30.xml"/><Relationship Id="rId4" Type="http://schemas.openxmlformats.org/officeDocument/2006/relationships/image" Target="../media/image3.emf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7.xml"/><Relationship Id="rId4" Type="http://schemas.openxmlformats.org/officeDocument/2006/relationships/image" Target="../media/image3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8.xml"/><Relationship Id="rId4" Type="http://schemas.openxmlformats.org/officeDocument/2006/relationships/image" Target="../media/image3.em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9.xml"/><Relationship Id="rId4" Type="http://schemas.openxmlformats.org/officeDocument/2006/relationships/image" Target="../media/image3.e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0.xml"/><Relationship Id="rId4" Type="http://schemas.openxmlformats.org/officeDocument/2006/relationships/image" Target="../media/image3.emf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1.xml"/><Relationship Id="rId4" Type="http://schemas.openxmlformats.org/officeDocument/2006/relationships/image" Target="../media/image3.emf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2.xml"/><Relationship Id="rId4" Type="http://schemas.openxmlformats.org/officeDocument/2006/relationships/image" Target="../media/image3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ase_TIcker Al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317" y="265896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22986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cker Alt 1/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4617C1-998F-BABB-B672-58757F8B49B4}"/>
              </a:ext>
            </a:extLst>
          </p:cNvPr>
          <p:cNvSpPr/>
          <p:nvPr userDrawn="1"/>
        </p:nvSpPr>
        <p:spPr>
          <a:xfrm>
            <a:off x="0" y="2949"/>
            <a:ext cx="12192000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4E814A-67AD-0376-8018-D396961209F9}"/>
              </a:ext>
            </a:extLst>
          </p:cNvPr>
          <p:cNvSpPr/>
          <p:nvPr userDrawn="1"/>
        </p:nvSpPr>
        <p:spPr>
          <a:xfrm>
            <a:off x="407100" y="2744"/>
            <a:ext cx="1979801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B0EECD-F4E6-FE01-373F-F6EF721113FE}"/>
              </a:ext>
            </a:extLst>
          </p:cNvPr>
          <p:cNvSpPr/>
          <p:nvPr userDrawn="1"/>
        </p:nvSpPr>
        <p:spPr>
          <a:xfrm>
            <a:off x="4071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0D886A-7DD0-384E-66D1-7C73E4B404D2}"/>
              </a:ext>
            </a:extLst>
          </p:cNvPr>
          <p:cNvSpPr/>
          <p:nvPr userDrawn="1"/>
        </p:nvSpPr>
        <p:spPr>
          <a:xfrm>
            <a:off x="2756601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9EB9D1-14EF-8CB4-5D66-915D1D663FA7}"/>
              </a:ext>
            </a:extLst>
          </p:cNvPr>
          <p:cNvSpPr/>
          <p:nvPr userDrawn="1"/>
        </p:nvSpPr>
        <p:spPr>
          <a:xfrm>
            <a:off x="5106101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Methodology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FB1B00-60DD-AE89-42C0-D20DA9257E77}"/>
              </a:ext>
            </a:extLst>
          </p:cNvPr>
          <p:cNvSpPr/>
          <p:nvPr userDrawn="1"/>
        </p:nvSpPr>
        <p:spPr>
          <a:xfrm>
            <a:off x="74556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1D390B-CE01-6D47-0B58-0D1BA5C82FA5}"/>
              </a:ext>
            </a:extLst>
          </p:cNvPr>
          <p:cNvSpPr/>
          <p:nvPr userDrawn="1"/>
        </p:nvSpPr>
        <p:spPr>
          <a:xfrm>
            <a:off x="98051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3BB1E6-BF42-C8B4-4A21-11143FDD27D8}"/>
              </a:ext>
            </a:extLst>
          </p:cNvPr>
          <p:cNvSpPr/>
          <p:nvPr userDrawn="1"/>
        </p:nvSpPr>
        <p:spPr>
          <a:xfrm>
            <a:off x="2756601" y="2744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295B5C-8C45-B6D5-118C-D92163FD82D9}"/>
              </a:ext>
            </a:extLst>
          </p:cNvPr>
          <p:cNvSpPr/>
          <p:nvPr userDrawn="1"/>
        </p:nvSpPr>
        <p:spPr>
          <a:xfrm>
            <a:off x="5102139" y="2743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6503FAF-4D61-241B-6D38-A468ADF7204E}"/>
              </a:ext>
            </a:extLst>
          </p:cNvPr>
          <p:cNvSpPr/>
          <p:nvPr userDrawn="1"/>
        </p:nvSpPr>
        <p:spPr>
          <a:xfrm>
            <a:off x="7447676" y="2742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0F1C8B-5896-88A6-5EDA-164A77B5481A}"/>
              </a:ext>
            </a:extLst>
          </p:cNvPr>
          <p:cNvSpPr/>
          <p:nvPr userDrawn="1"/>
        </p:nvSpPr>
        <p:spPr>
          <a:xfrm>
            <a:off x="9793214" y="2741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</p:spTree>
    <p:extLst>
      <p:ext uri="{BB962C8B-B14F-4D97-AF65-F5344CB8AC3E}">
        <p14:creationId xmlns:p14="http://schemas.microsoft.com/office/powerpoint/2010/main" val="9225142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cker Alt 2/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4617C1-998F-BABB-B672-58757F8B49B4}"/>
              </a:ext>
            </a:extLst>
          </p:cNvPr>
          <p:cNvSpPr/>
          <p:nvPr userDrawn="1"/>
        </p:nvSpPr>
        <p:spPr>
          <a:xfrm>
            <a:off x="0" y="2949"/>
            <a:ext cx="12192000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4E814A-67AD-0376-8018-D396961209F9}"/>
              </a:ext>
            </a:extLst>
          </p:cNvPr>
          <p:cNvSpPr/>
          <p:nvPr userDrawn="1"/>
        </p:nvSpPr>
        <p:spPr>
          <a:xfrm>
            <a:off x="407100" y="2744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B0EECD-F4E6-FE01-373F-F6EF721113FE}"/>
              </a:ext>
            </a:extLst>
          </p:cNvPr>
          <p:cNvSpPr/>
          <p:nvPr userDrawn="1"/>
        </p:nvSpPr>
        <p:spPr>
          <a:xfrm>
            <a:off x="4071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0D886A-7DD0-384E-66D1-7C73E4B404D2}"/>
              </a:ext>
            </a:extLst>
          </p:cNvPr>
          <p:cNvSpPr/>
          <p:nvPr userDrawn="1"/>
        </p:nvSpPr>
        <p:spPr>
          <a:xfrm>
            <a:off x="2756601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9EB9D1-14EF-8CB4-5D66-915D1D663FA7}"/>
              </a:ext>
            </a:extLst>
          </p:cNvPr>
          <p:cNvSpPr/>
          <p:nvPr userDrawn="1"/>
        </p:nvSpPr>
        <p:spPr>
          <a:xfrm>
            <a:off x="5106101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Methodology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FB1B00-60DD-AE89-42C0-D20DA9257E77}"/>
              </a:ext>
            </a:extLst>
          </p:cNvPr>
          <p:cNvSpPr/>
          <p:nvPr userDrawn="1"/>
        </p:nvSpPr>
        <p:spPr>
          <a:xfrm>
            <a:off x="74556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1D390B-CE01-6D47-0B58-0D1BA5C82FA5}"/>
              </a:ext>
            </a:extLst>
          </p:cNvPr>
          <p:cNvSpPr/>
          <p:nvPr userDrawn="1"/>
        </p:nvSpPr>
        <p:spPr>
          <a:xfrm>
            <a:off x="98051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3BB1E6-BF42-C8B4-4A21-11143FDD27D8}"/>
              </a:ext>
            </a:extLst>
          </p:cNvPr>
          <p:cNvSpPr/>
          <p:nvPr userDrawn="1"/>
        </p:nvSpPr>
        <p:spPr>
          <a:xfrm>
            <a:off x="2756601" y="2744"/>
            <a:ext cx="1979801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295B5C-8C45-B6D5-118C-D92163FD82D9}"/>
              </a:ext>
            </a:extLst>
          </p:cNvPr>
          <p:cNvSpPr/>
          <p:nvPr userDrawn="1"/>
        </p:nvSpPr>
        <p:spPr>
          <a:xfrm>
            <a:off x="5102139" y="2743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6503FAF-4D61-241B-6D38-A468ADF7204E}"/>
              </a:ext>
            </a:extLst>
          </p:cNvPr>
          <p:cNvSpPr/>
          <p:nvPr userDrawn="1"/>
        </p:nvSpPr>
        <p:spPr>
          <a:xfrm>
            <a:off x="7447676" y="2742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0F1C8B-5896-88A6-5EDA-164A77B5481A}"/>
              </a:ext>
            </a:extLst>
          </p:cNvPr>
          <p:cNvSpPr/>
          <p:nvPr userDrawn="1"/>
        </p:nvSpPr>
        <p:spPr>
          <a:xfrm>
            <a:off x="9793214" y="2741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</p:spTree>
    <p:extLst>
      <p:ext uri="{BB962C8B-B14F-4D97-AF65-F5344CB8AC3E}">
        <p14:creationId xmlns:p14="http://schemas.microsoft.com/office/powerpoint/2010/main" val="15263565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cker Alt 3/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4617C1-998F-BABB-B672-58757F8B49B4}"/>
              </a:ext>
            </a:extLst>
          </p:cNvPr>
          <p:cNvSpPr/>
          <p:nvPr userDrawn="1"/>
        </p:nvSpPr>
        <p:spPr>
          <a:xfrm>
            <a:off x="0" y="2949"/>
            <a:ext cx="12192000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4E814A-67AD-0376-8018-D396961209F9}"/>
              </a:ext>
            </a:extLst>
          </p:cNvPr>
          <p:cNvSpPr/>
          <p:nvPr userDrawn="1"/>
        </p:nvSpPr>
        <p:spPr>
          <a:xfrm>
            <a:off x="407100" y="2744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B0EECD-F4E6-FE01-373F-F6EF721113FE}"/>
              </a:ext>
            </a:extLst>
          </p:cNvPr>
          <p:cNvSpPr/>
          <p:nvPr userDrawn="1"/>
        </p:nvSpPr>
        <p:spPr>
          <a:xfrm>
            <a:off x="4071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0D886A-7DD0-384E-66D1-7C73E4B404D2}"/>
              </a:ext>
            </a:extLst>
          </p:cNvPr>
          <p:cNvSpPr/>
          <p:nvPr userDrawn="1"/>
        </p:nvSpPr>
        <p:spPr>
          <a:xfrm>
            <a:off x="2756601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9EB9D1-14EF-8CB4-5D66-915D1D663FA7}"/>
              </a:ext>
            </a:extLst>
          </p:cNvPr>
          <p:cNvSpPr/>
          <p:nvPr userDrawn="1"/>
        </p:nvSpPr>
        <p:spPr>
          <a:xfrm>
            <a:off x="5106101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Methodology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FB1B00-60DD-AE89-42C0-D20DA9257E77}"/>
              </a:ext>
            </a:extLst>
          </p:cNvPr>
          <p:cNvSpPr/>
          <p:nvPr userDrawn="1"/>
        </p:nvSpPr>
        <p:spPr>
          <a:xfrm>
            <a:off x="74556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1D390B-CE01-6D47-0B58-0D1BA5C82FA5}"/>
              </a:ext>
            </a:extLst>
          </p:cNvPr>
          <p:cNvSpPr/>
          <p:nvPr userDrawn="1"/>
        </p:nvSpPr>
        <p:spPr>
          <a:xfrm>
            <a:off x="98051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3BB1E6-BF42-C8B4-4A21-11143FDD27D8}"/>
              </a:ext>
            </a:extLst>
          </p:cNvPr>
          <p:cNvSpPr/>
          <p:nvPr userDrawn="1"/>
        </p:nvSpPr>
        <p:spPr>
          <a:xfrm>
            <a:off x="2756601" y="2744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295B5C-8C45-B6D5-118C-D92163FD82D9}"/>
              </a:ext>
            </a:extLst>
          </p:cNvPr>
          <p:cNvSpPr/>
          <p:nvPr userDrawn="1"/>
        </p:nvSpPr>
        <p:spPr>
          <a:xfrm>
            <a:off x="5102139" y="2743"/>
            <a:ext cx="1979801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6503FAF-4D61-241B-6D38-A468ADF7204E}"/>
              </a:ext>
            </a:extLst>
          </p:cNvPr>
          <p:cNvSpPr/>
          <p:nvPr userDrawn="1"/>
        </p:nvSpPr>
        <p:spPr>
          <a:xfrm>
            <a:off x="7447676" y="2742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0F1C8B-5896-88A6-5EDA-164A77B5481A}"/>
              </a:ext>
            </a:extLst>
          </p:cNvPr>
          <p:cNvSpPr/>
          <p:nvPr userDrawn="1"/>
        </p:nvSpPr>
        <p:spPr>
          <a:xfrm>
            <a:off x="9793214" y="2741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</p:spTree>
    <p:extLst>
      <p:ext uri="{BB962C8B-B14F-4D97-AF65-F5344CB8AC3E}">
        <p14:creationId xmlns:p14="http://schemas.microsoft.com/office/powerpoint/2010/main" val="40799926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cker Alt 4/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4617C1-998F-BABB-B672-58757F8B49B4}"/>
              </a:ext>
            </a:extLst>
          </p:cNvPr>
          <p:cNvSpPr/>
          <p:nvPr userDrawn="1"/>
        </p:nvSpPr>
        <p:spPr>
          <a:xfrm>
            <a:off x="0" y="2949"/>
            <a:ext cx="12192000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4E814A-67AD-0376-8018-D396961209F9}"/>
              </a:ext>
            </a:extLst>
          </p:cNvPr>
          <p:cNvSpPr/>
          <p:nvPr userDrawn="1"/>
        </p:nvSpPr>
        <p:spPr>
          <a:xfrm>
            <a:off x="407100" y="2744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B0EECD-F4E6-FE01-373F-F6EF721113FE}"/>
              </a:ext>
            </a:extLst>
          </p:cNvPr>
          <p:cNvSpPr/>
          <p:nvPr userDrawn="1"/>
        </p:nvSpPr>
        <p:spPr>
          <a:xfrm>
            <a:off x="4071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0D886A-7DD0-384E-66D1-7C73E4B404D2}"/>
              </a:ext>
            </a:extLst>
          </p:cNvPr>
          <p:cNvSpPr/>
          <p:nvPr userDrawn="1"/>
        </p:nvSpPr>
        <p:spPr>
          <a:xfrm>
            <a:off x="2756601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9EB9D1-14EF-8CB4-5D66-915D1D663FA7}"/>
              </a:ext>
            </a:extLst>
          </p:cNvPr>
          <p:cNvSpPr/>
          <p:nvPr userDrawn="1"/>
        </p:nvSpPr>
        <p:spPr>
          <a:xfrm>
            <a:off x="5106101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Methodology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FB1B00-60DD-AE89-42C0-D20DA9257E77}"/>
              </a:ext>
            </a:extLst>
          </p:cNvPr>
          <p:cNvSpPr/>
          <p:nvPr userDrawn="1"/>
        </p:nvSpPr>
        <p:spPr>
          <a:xfrm>
            <a:off x="74556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1D390B-CE01-6D47-0B58-0D1BA5C82FA5}"/>
              </a:ext>
            </a:extLst>
          </p:cNvPr>
          <p:cNvSpPr/>
          <p:nvPr userDrawn="1"/>
        </p:nvSpPr>
        <p:spPr>
          <a:xfrm>
            <a:off x="98051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3BB1E6-BF42-C8B4-4A21-11143FDD27D8}"/>
              </a:ext>
            </a:extLst>
          </p:cNvPr>
          <p:cNvSpPr/>
          <p:nvPr userDrawn="1"/>
        </p:nvSpPr>
        <p:spPr>
          <a:xfrm>
            <a:off x="2756601" y="2744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295B5C-8C45-B6D5-118C-D92163FD82D9}"/>
              </a:ext>
            </a:extLst>
          </p:cNvPr>
          <p:cNvSpPr/>
          <p:nvPr userDrawn="1"/>
        </p:nvSpPr>
        <p:spPr>
          <a:xfrm>
            <a:off x="5102139" y="2743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6503FAF-4D61-241B-6D38-A468ADF7204E}"/>
              </a:ext>
            </a:extLst>
          </p:cNvPr>
          <p:cNvSpPr/>
          <p:nvPr userDrawn="1"/>
        </p:nvSpPr>
        <p:spPr>
          <a:xfrm>
            <a:off x="7447676" y="2742"/>
            <a:ext cx="1979801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0F1C8B-5896-88A6-5EDA-164A77B5481A}"/>
              </a:ext>
            </a:extLst>
          </p:cNvPr>
          <p:cNvSpPr/>
          <p:nvPr userDrawn="1"/>
        </p:nvSpPr>
        <p:spPr>
          <a:xfrm>
            <a:off x="9793214" y="2741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</p:spTree>
    <p:extLst>
      <p:ext uri="{BB962C8B-B14F-4D97-AF65-F5344CB8AC3E}">
        <p14:creationId xmlns:p14="http://schemas.microsoft.com/office/powerpoint/2010/main" val="34832689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cker Alt 5/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4617C1-998F-BABB-B672-58757F8B49B4}"/>
              </a:ext>
            </a:extLst>
          </p:cNvPr>
          <p:cNvSpPr/>
          <p:nvPr userDrawn="1"/>
        </p:nvSpPr>
        <p:spPr>
          <a:xfrm>
            <a:off x="0" y="2949"/>
            <a:ext cx="12192000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4E814A-67AD-0376-8018-D396961209F9}"/>
              </a:ext>
            </a:extLst>
          </p:cNvPr>
          <p:cNvSpPr/>
          <p:nvPr userDrawn="1"/>
        </p:nvSpPr>
        <p:spPr>
          <a:xfrm>
            <a:off x="407100" y="2744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B0EECD-F4E6-FE01-373F-F6EF721113FE}"/>
              </a:ext>
            </a:extLst>
          </p:cNvPr>
          <p:cNvSpPr/>
          <p:nvPr userDrawn="1"/>
        </p:nvSpPr>
        <p:spPr>
          <a:xfrm>
            <a:off x="4071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0D886A-7DD0-384E-66D1-7C73E4B404D2}"/>
              </a:ext>
            </a:extLst>
          </p:cNvPr>
          <p:cNvSpPr/>
          <p:nvPr userDrawn="1"/>
        </p:nvSpPr>
        <p:spPr>
          <a:xfrm>
            <a:off x="2756601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9EB9D1-14EF-8CB4-5D66-915D1D663FA7}"/>
              </a:ext>
            </a:extLst>
          </p:cNvPr>
          <p:cNvSpPr/>
          <p:nvPr userDrawn="1"/>
        </p:nvSpPr>
        <p:spPr>
          <a:xfrm>
            <a:off x="5106101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Methodology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FB1B00-60DD-AE89-42C0-D20DA9257E77}"/>
              </a:ext>
            </a:extLst>
          </p:cNvPr>
          <p:cNvSpPr/>
          <p:nvPr userDrawn="1"/>
        </p:nvSpPr>
        <p:spPr>
          <a:xfrm>
            <a:off x="74556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1D390B-CE01-6D47-0B58-0D1BA5C82FA5}"/>
              </a:ext>
            </a:extLst>
          </p:cNvPr>
          <p:cNvSpPr/>
          <p:nvPr userDrawn="1"/>
        </p:nvSpPr>
        <p:spPr>
          <a:xfrm>
            <a:off x="98051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3BB1E6-BF42-C8B4-4A21-11143FDD27D8}"/>
              </a:ext>
            </a:extLst>
          </p:cNvPr>
          <p:cNvSpPr/>
          <p:nvPr userDrawn="1"/>
        </p:nvSpPr>
        <p:spPr>
          <a:xfrm>
            <a:off x="2756601" y="2744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295B5C-8C45-B6D5-118C-D92163FD82D9}"/>
              </a:ext>
            </a:extLst>
          </p:cNvPr>
          <p:cNvSpPr/>
          <p:nvPr userDrawn="1"/>
        </p:nvSpPr>
        <p:spPr>
          <a:xfrm>
            <a:off x="5102139" y="2743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6503FAF-4D61-241B-6D38-A468ADF7204E}"/>
              </a:ext>
            </a:extLst>
          </p:cNvPr>
          <p:cNvSpPr/>
          <p:nvPr userDrawn="1"/>
        </p:nvSpPr>
        <p:spPr>
          <a:xfrm>
            <a:off x="7447676" y="2742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0F1C8B-5896-88A6-5EDA-164A77B5481A}"/>
              </a:ext>
            </a:extLst>
          </p:cNvPr>
          <p:cNvSpPr/>
          <p:nvPr userDrawn="1"/>
        </p:nvSpPr>
        <p:spPr>
          <a:xfrm>
            <a:off x="9793214" y="2741"/>
            <a:ext cx="1979801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</p:spTree>
    <p:extLst>
      <p:ext uri="{BB962C8B-B14F-4D97-AF65-F5344CB8AC3E}">
        <p14:creationId xmlns:p14="http://schemas.microsoft.com/office/powerpoint/2010/main" val="9745810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cker Alt Ap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4617C1-998F-BABB-B672-58757F8B49B4}"/>
              </a:ext>
            </a:extLst>
          </p:cNvPr>
          <p:cNvSpPr/>
          <p:nvPr userDrawn="1"/>
        </p:nvSpPr>
        <p:spPr>
          <a:xfrm>
            <a:off x="0" y="2949"/>
            <a:ext cx="12192000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9EB9D1-14EF-8CB4-5D66-915D1D663FA7}"/>
              </a:ext>
            </a:extLst>
          </p:cNvPr>
          <p:cNvSpPr/>
          <p:nvPr userDrawn="1"/>
        </p:nvSpPr>
        <p:spPr>
          <a:xfrm>
            <a:off x="5106101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Appendix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295B5C-8C45-B6D5-118C-D92163FD82D9}"/>
              </a:ext>
            </a:extLst>
          </p:cNvPr>
          <p:cNvSpPr/>
          <p:nvPr userDrawn="1"/>
        </p:nvSpPr>
        <p:spPr>
          <a:xfrm>
            <a:off x="5102139" y="2743"/>
            <a:ext cx="1979801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</p:spTree>
    <p:extLst>
      <p:ext uri="{BB962C8B-B14F-4D97-AF65-F5344CB8AC3E}">
        <p14:creationId xmlns:p14="http://schemas.microsoft.com/office/powerpoint/2010/main" val="153817078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cker 1/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4617C1-998F-BABB-B672-58757F8B49B4}"/>
              </a:ext>
            </a:extLst>
          </p:cNvPr>
          <p:cNvSpPr/>
          <p:nvPr userDrawn="1"/>
        </p:nvSpPr>
        <p:spPr>
          <a:xfrm>
            <a:off x="0" y="343770"/>
            <a:ext cx="12192000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4E814A-67AD-0376-8018-D396961209F9}"/>
              </a:ext>
            </a:extLst>
          </p:cNvPr>
          <p:cNvSpPr/>
          <p:nvPr userDrawn="1"/>
        </p:nvSpPr>
        <p:spPr>
          <a:xfrm>
            <a:off x="407100" y="343565"/>
            <a:ext cx="1979801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B0EECD-F4E6-FE01-373F-F6EF721113FE}"/>
              </a:ext>
            </a:extLst>
          </p:cNvPr>
          <p:cNvSpPr/>
          <p:nvPr userDrawn="1"/>
        </p:nvSpPr>
        <p:spPr>
          <a:xfrm>
            <a:off x="4071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0D886A-7DD0-384E-66D1-7C73E4B404D2}"/>
              </a:ext>
            </a:extLst>
          </p:cNvPr>
          <p:cNvSpPr/>
          <p:nvPr userDrawn="1"/>
        </p:nvSpPr>
        <p:spPr>
          <a:xfrm>
            <a:off x="3539767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FB1B00-60DD-AE89-42C0-D20DA9257E77}"/>
              </a:ext>
            </a:extLst>
          </p:cNvPr>
          <p:cNvSpPr/>
          <p:nvPr userDrawn="1"/>
        </p:nvSpPr>
        <p:spPr>
          <a:xfrm>
            <a:off x="6672434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1D390B-CE01-6D47-0B58-0D1BA5C82FA5}"/>
              </a:ext>
            </a:extLst>
          </p:cNvPr>
          <p:cNvSpPr/>
          <p:nvPr userDrawn="1"/>
        </p:nvSpPr>
        <p:spPr>
          <a:xfrm>
            <a:off x="98051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3BB1E6-BF42-C8B4-4A21-11143FDD27D8}"/>
              </a:ext>
            </a:extLst>
          </p:cNvPr>
          <p:cNvSpPr/>
          <p:nvPr userDrawn="1"/>
        </p:nvSpPr>
        <p:spPr>
          <a:xfrm>
            <a:off x="3535805" y="343565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6503FAF-4D61-241B-6D38-A468ADF7204E}"/>
              </a:ext>
            </a:extLst>
          </p:cNvPr>
          <p:cNvSpPr/>
          <p:nvPr userDrawn="1"/>
        </p:nvSpPr>
        <p:spPr>
          <a:xfrm>
            <a:off x="6664510" y="343563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0F1C8B-5896-88A6-5EDA-164A77B5481A}"/>
              </a:ext>
            </a:extLst>
          </p:cNvPr>
          <p:cNvSpPr/>
          <p:nvPr userDrawn="1"/>
        </p:nvSpPr>
        <p:spPr>
          <a:xfrm>
            <a:off x="9793214" y="343562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</p:spTree>
    <p:extLst>
      <p:ext uri="{BB962C8B-B14F-4D97-AF65-F5344CB8AC3E}">
        <p14:creationId xmlns:p14="http://schemas.microsoft.com/office/powerpoint/2010/main" val="11646279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cker 2/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4617C1-998F-BABB-B672-58757F8B49B4}"/>
              </a:ext>
            </a:extLst>
          </p:cNvPr>
          <p:cNvSpPr/>
          <p:nvPr userDrawn="1"/>
        </p:nvSpPr>
        <p:spPr>
          <a:xfrm>
            <a:off x="0" y="343770"/>
            <a:ext cx="12192000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4E814A-67AD-0376-8018-D396961209F9}"/>
              </a:ext>
            </a:extLst>
          </p:cNvPr>
          <p:cNvSpPr/>
          <p:nvPr userDrawn="1"/>
        </p:nvSpPr>
        <p:spPr>
          <a:xfrm>
            <a:off x="407100" y="343565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B0EECD-F4E6-FE01-373F-F6EF721113FE}"/>
              </a:ext>
            </a:extLst>
          </p:cNvPr>
          <p:cNvSpPr/>
          <p:nvPr userDrawn="1"/>
        </p:nvSpPr>
        <p:spPr>
          <a:xfrm>
            <a:off x="4071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0D886A-7DD0-384E-66D1-7C73E4B404D2}"/>
              </a:ext>
            </a:extLst>
          </p:cNvPr>
          <p:cNvSpPr/>
          <p:nvPr userDrawn="1"/>
        </p:nvSpPr>
        <p:spPr>
          <a:xfrm>
            <a:off x="3539767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FB1B00-60DD-AE89-42C0-D20DA9257E77}"/>
              </a:ext>
            </a:extLst>
          </p:cNvPr>
          <p:cNvSpPr/>
          <p:nvPr userDrawn="1"/>
        </p:nvSpPr>
        <p:spPr>
          <a:xfrm>
            <a:off x="6672434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1D390B-CE01-6D47-0B58-0D1BA5C82FA5}"/>
              </a:ext>
            </a:extLst>
          </p:cNvPr>
          <p:cNvSpPr/>
          <p:nvPr userDrawn="1"/>
        </p:nvSpPr>
        <p:spPr>
          <a:xfrm>
            <a:off x="98051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3BB1E6-BF42-C8B4-4A21-11143FDD27D8}"/>
              </a:ext>
            </a:extLst>
          </p:cNvPr>
          <p:cNvSpPr/>
          <p:nvPr userDrawn="1"/>
        </p:nvSpPr>
        <p:spPr>
          <a:xfrm>
            <a:off x="3535805" y="343565"/>
            <a:ext cx="1979801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6503FAF-4D61-241B-6D38-A468ADF7204E}"/>
              </a:ext>
            </a:extLst>
          </p:cNvPr>
          <p:cNvSpPr/>
          <p:nvPr userDrawn="1"/>
        </p:nvSpPr>
        <p:spPr>
          <a:xfrm>
            <a:off x="6664510" y="343563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0F1C8B-5896-88A6-5EDA-164A77B5481A}"/>
              </a:ext>
            </a:extLst>
          </p:cNvPr>
          <p:cNvSpPr/>
          <p:nvPr userDrawn="1"/>
        </p:nvSpPr>
        <p:spPr>
          <a:xfrm>
            <a:off x="9793214" y="343562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</p:spTree>
    <p:extLst>
      <p:ext uri="{BB962C8B-B14F-4D97-AF65-F5344CB8AC3E}">
        <p14:creationId xmlns:p14="http://schemas.microsoft.com/office/powerpoint/2010/main" val="364038660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cker 3/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4617C1-998F-BABB-B672-58757F8B49B4}"/>
              </a:ext>
            </a:extLst>
          </p:cNvPr>
          <p:cNvSpPr/>
          <p:nvPr userDrawn="1"/>
        </p:nvSpPr>
        <p:spPr>
          <a:xfrm>
            <a:off x="0" y="343770"/>
            <a:ext cx="12192000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4E814A-67AD-0376-8018-D396961209F9}"/>
              </a:ext>
            </a:extLst>
          </p:cNvPr>
          <p:cNvSpPr/>
          <p:nvPr userDrawn="1"/>
        </p:nvSpPr>
        <p:spPr>
          <a:xfrm>
            <a:off x="407100" y="343565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B0EECD-F4E6-FE01-373F-F6EF721113FE}"/>
              </a:ext>
            </a:extLst>
          </p:cNvPr>
          <p:cNvSpPr/>
          <p:nvPr userDrawn="1"/>
        </p:nvSpPr>
        <p:spPr>
          <a:xfrm>
            <a:off x="4071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0D886A-7DD0-384E-66D1-7C73E4B404D2}"/>
              </a:ext>
            </a:extLst>
          </p:cNvPr>
          <p:cNvSpPr/>
          <p:nvPr userDrawn="1"/>
        </p:nvSpPr>
        <p:spPr>
          <a:xfrm>
            <a:off x="3539767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9EB9D1-14EF-8CB4-5D66-915D1D663FA7}"/>
              </a:ext>
            </a:extLst>
          </p:cNvPr>
          <p:cNvSpPr/>
          <p:nvPr userDrawn="1"/>
        </p:nvSpPr>
        <p:spPr>
          <a:xfrm>
            <a:off x="6672434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Methodology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1D390B-CE01-6D47-0B58-0D1BA5C82FA5}"/>
              </a:ext>
            </a:extLst>
          </p:cNvPr>
          <p:cNvSpPr/>
          <p:nvPr userDrawn="1"/>
        </p:nvSpPr>
        <p:spPr>
          <a:xfrm>
            <a:off x="98051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3BB1E6-BF42-C8B4-4A21-11143FDD27D8}"/>
              </a:ext>
            </a:extLst>
          </p:cNvPr>
          <p:cNvSpPr/>
          <p:nvPr userDrawn="1"/>
        </p:nvSpPr>
        <p:spPr>
          <a:xfrm>
            <a:off x="3535805" y="343565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295B5C-8C45-B6D5-118C-D92163FD82D9}"/>
              </a:ext>
            </a:extLst>
          </p:cNvPr>
          <p:cNvSpPr/>
          <p:nvPr userDrawn="1"/>
        </p:nvSpPr>
        <p:spPr>
          <a:xfrm>
            <a:off x="6664510" y="343564"/>
            <a:ext cx="1979801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0F1C8B-5896-88A6-5EDA-164A77B5481A}"/>
              </a:ext>
            </a:extLst>
          </p:cNvPr>
          <p:cNvSpPr/>
          <p:nvPr userDrawn="1"/>
        </p:nvSpPr>
        <p:spPr>
          <a:xfrm>
            <a:off x="9793214" y="343562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</p:spTree>
    <p:extLst>
      <p:ext uri="{BB962C8B-B14F-4D97-AF65-F5344CB8AC3E}">
        <p14:creationId xmlns:p14="http://schemas.microsoft.com/office/powerpoint/2010/main" val="64132381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cker 4/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4617C1-998F-BABB-B672-58757F8B49B4}"/>
              </a:ext>
            </a:extLst>
          </p:cNvPr>
          <p:cNvSpPr/>
          <p:nvPr userDrawn="1"/>
        </p:nvSpPr>
        <p:spPr>
          <a:xfrm>
            <a:off x="0" y="343770"/>
            <a:ext cx="12192000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4E814A-67AD-0376-8018-D396961209F9}"/>
              </a:ext>
            </a:extLst>
          </p:cNvPr>
          <p:cNvSpPr/>
          <p:nvPr userDrawn="1"/>
        </p:nvSpPr>
        <p:spPr>
          <a:xfrm>
            <a:off x="407100" y="343565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B0EECD-F4E6-FE01-373F-F6EF721113FE}"/>
              </a:ext>
            </a:extLst>
          </p:cNvPr>
          <p:cNvSpPr/>
          <p:nvPr userDrawn="1"/>
        </p:nvSpPr>
        <p:spPr>
          <a:xfrm>
            <a:off x="4071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0D886A-7DD0-384E-66D1-7C73E4B404D2}"/>
              </a:ext>
            </a:extLst>
          </p:cNvPr>
          <p:cNvSpPr/>
          <p:nvPr userDrawn="1"/>
        </p:nvSpPr>
        <p:spPr>
          <a:xfrm>
            <a:off x="3539767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FB1B00-60DD-AE89-42C0-D20DA9257E77}"/>
              </a:ext>
            </a:extLst>
          </p:cNvPr>
          <p:cNvSpPr/>
          <p:nvPr userDrawn="1"/>
        </p:nvSpPr>
        <p:spPr>
          <a:xfrm>
            <a:off x="6672434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1D390B-CE01-6D47-0B58-0D1BA5C82FA5}"/>
              </a:ext>
            </a:extLst>
          </p:cNvPr>
          <p:cNvSpPr/>
          <p:nvPr userDrawn="1"/>
        </p:nvSpPr>
        <p:spPr>
          <a:xfrm>
            <a:off x="98051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3BB1E6-BF42-C8B4-4A21-11143FDD27D8}"/>
              </a:ext>
            </a:extLst>
          </p:cNvPr>
          <p:cNvSpPr/>
          <p:nvPr userDrawn="1"/>
        </p:nvSpPr>
        <p:spPr>
          <a:xfrm>
            <a:off x="3535805" y="343565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6503FAF-4D61-241B-6D38-A468ADF7204E}"/>
              </a:ext>
            </a:extLst>
          </p:cNvPr>
          <p:cNvSpPr/>
          <p:nvPr userDrawn="1"/>
        </p:nvSpPr>
        <p:spPr>
          <a:xfrm>
            <a:off x="6664510" y="343563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0F1C8B-5896-88A6-5EDA-164A77B5481A}"/>
              </a:ext>
            </a:extLst>
          </p:cNvPr>
          <p:cNvSpPr/>
          <p:nvPr userDrawn="1"/>
        </p:nvSpPr>
        <p:spPr>
          <a:xfrm>
            <a:off x="9793214" y="343562"/>
            <a:ext cx="1979801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</p:spTree>
    <p:extLst>
      <p:ext uri="{BB962C8B-B14F-4D97-AF65-F5344CB8AC3E}">
        <p14:creationId xmlns:p14="http://schemas.microsoft.com/office/powerpoint/2010/main" val="9181775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ase_TIcker Al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4617C1-998F-BABB-B672-58757F8B49B4}"/>
              </a:ext>
            </a:extLst>
          </p:cNvPr>
          <p:cNvSpPr/>
          <p:nvPr userDrawn="1"/>
        </p:nvSpPr>
        <p:spPr>
          <a:xfrm>
            <a:off x="0" y="2949"/>
            <a:ext cx="12192000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4E814A-67AD-0376-8018-D396961209F9}"/>
              </a:ext>
            </a:extLst>
          </p:cNvPr>
          <p:cNvSpPr/>
          <p:nvPr userDrawn="1"/>
        </p:nvSpPr>
        <p:spPr>
          <a:xfrm>
            <a:off x="407100" y="2744"/>
            <a:ext cx="1979801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B0EECD-F4E6-FE01-373F-F6EF721113FE}"/>
              </a:ext>
            </a:extLst>
          </p:cNvPr>
          <p:cNvSpPr/>
          <p:nvPr userDrawn="1"/>
        </p:nvSpPr>
        <p:spPr>
          <a:xfrm>
            <a:off x="4071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0D886A-7DD0-384E-66D1-7C73E4B404D2}"/>
              </a:ext>
            </a:extLst>
          </p:cNvPr>
          <p:cNvSpPr/>
          <p:nvPr userDrawn="1"/>
        </p:nvSpPr>
        <p:spPr>
          <a:xfrm>
            <a:off x="2756601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9EB9D1-14EF-8CB4-5D66-915D1D663FA7}"/>
              </a:ext>
            </a:extLst>
          </p:cNvPr>
          <p:cNvSpPr/>
          <p:nvPr userDrawn="1"/>
        </p:nvSpPr>
        <p:spPr>
          <a:xfrm>
            <a:off x="5106101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Methodology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FB1B00-60DD-AE89-42C0-D20DA9257E77}"/>
              </a:ext>
            </a:extLst>
          </p:cNvPr>
          <p:cNvSpPr/>
          <p:nvPr userDrawn="1"/>
        </p:nvSpPr>
        <p:spPr>
          <a:xfrm>
            <a:off x="74556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1D390B-CE01-6D47-0B58-0D1BA5C82FA5}"/>
              </a:ext>
            </a:extLst>
          </p:cNvPr>
          <p:cNvSpPr/>
          <p:nvPr userDrawn="1"/>
        </p:nvSpPr>
        <p:spPr>
          <a:xfrm>
            <a:off x="98051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3BB1E6-BF42-C8B4-4A21-11143FDD27D8}"/>
              </a:ext>
            </a:extLst>
          </p:cNvPr>
          <p:cNvSpPr/>
          <p:nvPr userDrawn="1"/>
        </p:nvSpPr>
        <p:spPr>
          <a:xfrm>
            <a:off x="2756601" y="2744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295B5C-8C45-B6D5-118C-D92163FD82D9}"/>
              </a:ext>
            </a:extLst>
          </p:cNvPr>
          <p:cNvSpPr/>
          <p:nvPr userDrawn="1"/>
        </p:nvSpPr>
        <p:spPr>
          <a:xfrm>
            <a:off x="5102139" y="2743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6503FAF-4D61-241B-6D38-A468ADF7204E}"/>
              </a:ext>
            </a:extLst>
          </p:cNvPr>
          <p:cNvSpPr/>
          <p:nvPr userDrawn="1"/>
        </p:nvSpPr>
        <p:spPr>
          <a:xfrm>
            <a:off x="7447676" y="2742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0F1C8B-5896-88A6-5EDA-164A77B5481A}"/>
              </a:ext>
            </a:extLst>
          </p:cNvPr>
          <p:cNvSpPr/>
          <p:nvPr userDrawn="1"/>
        </p:nvSpPr>
        <p:spPr>
          <a:xfrm>
            <a:off x="9793214" y="2741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</p:spTree>
    <p:extLst>
      <p:ext uri="{BB962C8B-B14F-4D97-AF65-F5344CB8AC3E}">
        <p14:creationId xmlns:p14="http://schemas.microsoft.com/office/powerpoint/2010/main" val="384267445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cker Alt 1/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4617C1-998F-BABB-B672-58757F8B49B4}"/>
              </a:ext>
            </a:extLst>
          </p:cNvPr>
          <p:cNvSpPr/>
          <p:nvPr userDrawn="1"/>
        </p:nvSpPr>
        <p:spPr>
          <a:xfrm>
            <a:off x="0" y="2949"/>
            <a:ext cx="12192000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4E814A-67AD-0376-8018-D396961209F9}"/>
              </a:ext>
            </a:extLst>
          </p:cNvPr>
          <p:cNvSpPr/>
          <p:nvPr userDrawn="1"/>
        </p:nvSpPr>
        <p:spPr>
          <a:xfrm>
            <a:off x="407100" y="2744"/>
            <a:ext cx="1979801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B0EECD-F4E6-FE01-373F-F6EF721113FE}"/>
              </a:ext>
            </a:extLst>
          </p:cNvPr>
          <p:cNvSpPr/>
          <p:nvPr userDrawn="1"/>
        </p:nvSpPr>
        <p:spPr>
          <a:xfrm>
            <a:off x="4071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0D886A-7DD0-384E-66D1-7C73E4B404D2}"/>
              </a:ext>
            </a:extLst>
          </p:cNvPr>
          <p:cNvSpPr/>
          <p:nvPr userDrawn="1"/>
        </p:nvSpPr>
        <p:spPr>
          <a:xfrm>
            <a:off x="3539767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9EB9D1-14EF-8CB4-5D66-915D1D663FA7}"/>
              </a:ext>
            </a:extLst>
          </p:cNvPr>
          <p:cNvSpPr/>
          <p:nvPr userDrawn="1"/>
        </p:nvSpPr>
        <p:spPr>
          <a:xfrm>
            <a:off x="6672434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Methodology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1D390B-CE01-6D47-0B58-0D1BA5C82FA5}"/>
              </a:ext>
            </a:extLst>
          </p:cNvPr>
          <p:cNvSpPr/>
          <p:nvPr userDrawn="1"/>
        </p:nvSpPr>
        <p:spPr>
          <a:xfrm>
            <a:off x="98051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3BB1E6-BF42-C8B4-4A21-11143FDD27D8}"/>
              </a:ext>
            </a:extLst>
          </p:cNvPr>
          <p:cNvSpPr/>
          <p:nvPr userDrawn="1"/>
        </p:nvSpPr>
        <p:spPr>
          <a:xfrm>
            <a:off x="3535805" y="2744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295B5C-8C45-B6D5-118C-D92163FD82D9}"/>
              </a:ext>
            </a:extLst>
          </p:cNvPr>
          <p:cNvSpPr/>
          <p:nvPr userDrawn="1"/>
        </p:nvSpPr>
        <p:spPr>
          <a:xfrm>
            <a:off x="6664510" y="2743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0F1C8B-5896-88A6-5EDA-164A77B5481A}"/>
              </a:ext>
            </a:extLst>
          </p:cNvPr>
          <p:cNvSpPr/>
          <p:nvPr userDrawn="1"/>
        </p:nvSpPr>
        <p:spPr>
          <a:xfrm>
            <a:off x="9793214" y="2741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</p:spTree>
    <p:extLst>
      <p:ext uri="{BB962C8B-B14F-4D97-AF65-F5344CB8AC3E}">
        <p14:creationId xmlns:p14="http://schemas.microsoft.com/office/powerpoint/2010/main" val="299542040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cker Alt 2/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4617C1-998F-BABB-B672-58757F8B49B4}"/>
              </a:ext>
            </a:extLst>
          </p:cNvPr>
          <p:cNvSpPr/>
          <p:nvPr userDrawn="1"/>
        </p:nvSpPr>
        <p:spPr>
          <a:xfrm>
            <a:off x="0" y="2949"/>
            <a:ext cx="12192000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4E814A-67AD-0376-8018-D396961209F9}"/>
              </a:ext>
            </a:extLst>
          </p:cNvPr>
          <p:cNvSpPr/>
          <p:nvPr userDrawn="1"/>
        </p:nvSpPr>
        <p:spPr>
          <a:xfrm>
            <a:off x="407100" y="2744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B0EECD-F4E6-FE01-373F-F6EF721113FE}"/>
              </a:ext>
            </a:extLst>
          </p:cNvPr>
          <p:cNvSpPr/>
          <p:nvPr userDrawn="1"/>
        </p:nvSpPr>
        <p:spPr>
          <a:xfrm>
            <a:off x="4071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0D886A-7DD0-384E-66D1-7C73E4B404D2}"/>
              </a:ext>
            </a:extLst>
          </p:cNvPr>
          <p:cNvSpPr/>
          <p:nvPr userDrawn="1"/>
        </p:nvSpPr>
        <p:spPr>
          <a:xfrm>
            <a:off x="3539767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9EB9D1-14EF-8CB4-5D66-915D1D663FA7}"/>
              </a:ext>
            </a:extLst>
          </p:cNvPr>
          <p:cNvSpPr/>
          <p:nvPr userDrawn="1"/>
        </p:nvSpPr>
        <p:spPr>
          <a:xfrm>
            <a:off x="6672434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Methodology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1D390B-CE01-6D47-0B58-0D1BA5C82FA5}"/>
              </a:ext>
            </a:extLst>
          </p:cNvPr>
          <p:cNvSpPr/>
          <p:nvPr userDrawn="1"/>
        </p:nvSpPr>
        <p:spPr>
          <a:xfrm>
            <a:off x="98051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3BB1E6-BF42-C8B4-4A21-11143FDD27D8}"/>
              </a:ext>
            </a:extLst>
          </p:cNvPr>
          <p:cNvSpPr/>
          <p:nvPr userDrawn="1"/>
        </p:nvSpPr>
        <p:spPr>
          <a:xfrm>
            <a:off x="3535805" y="2744"/>
            <a:ext cx="1979801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295B5C-8C45-B6D5-118C-D92163FD82D9}"/>
              </a:ext>
            </a:extLst>
          </p:cNvPr>
          <p:cNvSpPr/>
          <p:nvPr userDrawn="1"/>
        </p:nvSpPr>
        <p:spPr>
          <a:xfrm>
            <a:off x="6664510" y="2743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0F1C8B-5896-88A6-5EDA-164A77B5481A}"/>
              </a:ext>
            </a:extLst>
          </p:cNvPr>
          <p:cNvSpPr/>
          <p:nvPr userDrawn="1"/>
        </p:nvSpPr>
        <p:spPr>
          <a:xfrm>
            <a:off x="9793214" y="2741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</p:spTree>
    <p:extLst>
      <p:ext uri="{BB962C8B-B14F-4D97-AF65-F5344CB8AC3E}">
        <p14:creationId xmlns:p14="http://schemas.microsoft.com/office/powerpoint/2010/main" val="113091265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cker Alt 3/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4617C1-998F-BABB-B672-58757F8B49B4}"/>
              </a:ext>
            </a:extLst>
          </p:cNvPr>
          <p:cNvSpPr/>
          <p:nvPr userDrawn="1"/>
        </p:nvSpPr>
        <p:spPr>
          <a:xfrm>
            <a:off x="0" y="2949"/>
            <a:ext cx="12192000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4E814A-67AD-0376-8018-D396961209F9}"/>
              </a:ext>
            </a:extLst>
          </p:cNvPr>
          <p:cNvSpPr/>
          <p:nvPr userDrawn="1"/>
        </p:nvSpPr>
        <p:spPr>
          <a:xfrm>
            <a:off x="407100" y="2744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B0EECD-F4E6-FE01-373F-F6EF721113FE}"/>
              </a:ext>
            </a:extLst>
          </p:cNvPr>
          <p:cNvSpPr/>
          <p:nvPr userDrawn="1"/>
        </p:nvSpPr>
        <p:spPr>
          <a:xfrm>
            <a:off x="4071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0D886A-7DD0-384E-66D1-7C73E4B404D2}"/>
              </a:ext>
            </a:extLst>
          </p:cNvPr>
          <p:cNvSpPr/>
          <p:nvPr userDrawn="1"/>
        </p:nvSpPr>
        <p:spPr>
          <a:xfrm>
            <a:off x="3539767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9EB9D1-14EF-8CB4-5D66-915D1D663FA7}"/>
              </a:ext>
            </a:extLst>
          </p:cNvPr>
          <p:cNvSpPr/>
          <p:nvPr userDrawn="1"/>
        </p:nvSpPr>
        <p:spPr>
          <a:xfrm>
            <a:off x="6672434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Methodology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1D390B-CE01-6D47-0B58-0D1BA5C82FA5}"/>
              </a:ext>
            </a:extLst>
          </p:cNvPr>
          <p:cNvSpPr/>
          <p:nvPr userDrawn="1"/>
        </p:nvSpPr>
        <p:spPr>
          <a:xfrm>
            <a:off x="98051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3BB1E6-BF42-C8B4-4A21-11143FDD27D8}"/>
              </a:ext>
            </a:extLst>
          </p:cNvPr>
          <p:cNvSpPr/>
          <p:nvPr userDrawn="1"/>
        </p:nvSpPr>
        <p:spPr>
          <a:xfrm>
            <a:off x="3535805" y="2744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295B5C-8C45-B6D5-118C-D92163FD82D9}"/>
              </a:ext>
            </a:extLst>
          </p:cNvPr>
          <p:cNvSpPr/>
          <p:nvPr userDrawn="1"/>
        </p:nvSpPr>
        <p:spPr>
          <a:xfrm>
            <a:off x="6664510" y="2743"/>
            <a:ext cx="1979801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0F1C8B-5896-88A6-5EDA-164A77B5481A}"/>
              </a:ext>
            </a:extLst>
          </p:cNvPr>
          <p:cNvSpPr/>
          <p:nvPr userDrawn="1"/>
        </p:nvSpPr>
        <p:spPr>
          <a:xfrm>
            <a:off x="9793214" y="2741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</p:spTree>
    <p:extLst>
      <p:ext uri="{BB962C8B-B14F-4D97-AF65-F5344CB8AC3E}">
        <p14:creationId xmlns:p14="http://schemas.microsoft.com/office/powerpoint/2010/main" val="76870563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cker Alt 4/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4617C1-998F-BABB-B672-58757F8B49B4}"/>
              </a:ext>
            </a:extLst>
          </p:cNvPr>
          <p:cNvSpPr/>
          <p:nvPr userDrawn="1"/>
        </p:nvSpPr>
        <p:spPr>
          <a:xfrm>
            <a:off x="0" y="2949"/>
            <a:ext cx="12192000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4E814A-67AD-0376-8018-D396961209F9}"/>
              </a:ext>
            </a:extLst>
          </p:cNvPr>
          <p:cNvSpPr/>
          <p:nvPr userDrawn="1"/>
        </p:nvSpPr>
        <p:spPr>
          <a:xfrm>
            <a:off x="407100" y="2744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B0EECD-F4E6-FE01-373F-F6EF721113FE}"/>
              </a:ext>
            </a:extLst>
          </p:cNvPr>
          <p:cNvSpPr/>
          <p:nvPr userDrawn="1"/>
        </p:nvSpPr>
        <p:spPr>
          <a:xfrm>
            <a:off x="4071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0D886A-7DD0-384E-66D1-7C73E4B404D2}"/>
              </a:ext>
            </a:extLst>
          </p:cNvPr>
          <p:cNvSpPr/>
          <p:nvPr userDrawn="1"/>
        </p:nvSpPr>
        <p:spPr>
          <a:xfrm>
            <a:off x="3539767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9EB9D1-14EF-8CB4-5D66-915D1D663FA7}"/>
              </a:ext>
            </a:extLst>
          </p:cNvPr>
          <p:cNvSpPr/>
          <p:nvPr userDrawn="1"/>
        </p:nvSpPr>
        <p:spPr>
          <a:xfrm>
            <a:off x="6672434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Methodology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1D390B-CE01-6D47-0B58-0D1BA5C82FA5}"/>
              </a:ext>
            </a:extLst>
          </p:cNvPr>
          <p:cNvSpPr/>
          <p:nvPr userDrawn="1"/>
        </p:nvSpPr>
        <p:spPr>
          <a:xfrm>
            <a:off x="98051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3BB1E6-BF42-C8B4-4A21-11143FDD27D8}"/>
              </a:ext>
            </a:extLst>
          </p:cNvPr>
          <p:cNvSpPr/>
          <p:nvPr userDrawn="1"/>
        </p:nvSpPr>
        <p:spPr>
          <a:xfrm>
            <a:off x="3535805" y="2744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295B5C-8C45-B6D5-118C-D92163FD82D9}"/>
              </a:ext>
            </a:extLst>
          </p:cNvPr>
          <p:cNvSpPr/>
          <p:nvPr userDrawn="1"/>
        </p:nvSpPr>
        <p:spPr>
          <a:xfrm>
            <a:off x="6664510" y="2743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0F1C8B-5896-88A6-5EDA-164A77B5481A}"/>
              </a:ext>
            </a:extLst>
          </p:cNvPr>
          <p:cNvSpPr/>
          <p:nvPr userDrawn="1"/>
        </p:nvSpPr>
        <p:spPr>
          <a:xfrm>
            <a:off x="9793214" y="2741"/>
            <a:ext cx="1979801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</p:spTree>
    <p:extLst>
      <p:ext uri="{BB962C8B-B14F-4D97-AF65-F5344CB8AC3E}">
        <p14:creationId xmlns:p14="http://schemas.microsoft.com/office/powerpoint/2010/main" val="39753665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op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CCB03E8-089D-0ACD-1D05-C59964D50E2F}"/>
              </a:ext>
            </a:extLst>
          </p:cNvPr>
          <p:cNvSpPr/>
          <p:nvPr userDrawn="1"/>
        </p:nvSpPr>
        <p:spPr>
          <a:xfrm>
            <a:off x="0" y="350761"/>
            <a:ext cx="1979801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42143CB0-80E3-8AB0-053D-E52E19E92F6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-199" y="26127"/>
            <a:ext cx="1980000" cy="291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algn="ctr">
              <a:defRPr lang="en-US" sz="1200" smtClean="0">
                <a:solidFill>
                  <a:schemeClr val="tx1"/>
                </a:solidFill>
                <a:latin typeface="+mj-lt"/>
                <a:ea typeface="+mn-ea"/>
              </a:defRPr>
            </a:lvl1pPr>
            <a:lvl2pPr>
              <a:defRPr lang="en-US" sz="1800" smtClean="0">
                <a:solidFill>
                  <a:schemeClr val="lt1"/>
                </a:solidFill>
                <a:ea typeface="+mn-ea"/>
                <a:cs typeface="+mn-cs"/>
              </a:defRPr>
            </a:lvl2pPr>
            <a:lvl3pPr>
              <a:defRPr lang="en-US" sz="1800" smtClean="0">
                <a:solidFill>
                  <a:schemeClr val="lt1"/>
                </a:solidFill>
                <a:ea typeface="+mn-ea"/>
                <a:cs typeface="+mn-cs"/>
              </a:defRPr>
            </a:lvl3pPr>
            <a:lvl4pPr>
              <a:defRPr lang="en-US" sz="1800" smtClean="0">
                <a:solidFill>
                  <a:schemeClr val="lt1"/>
                </a:solidFill>
                <a:ea typeface="+mn-ea"/>
                <a:cs typeface="+mn-cs"/>
              </a:defRPr>
            </a:lvl4pPr>
            <a:lvl5pPr>
              <a:defRPr lang="en-AU" sz="1800">
                <a:solidFill>
                  <a:schemeClr val="lt1"/>
                </a:solidFill>
                <a:ea typeface="+mn-ea"/>
                <a:cs typeface="+mn-cs"/>
              </a:defRPr>
            </a:lvl5pPr>
          </a:lstStyle>
          <a:p>
            <a:pPr lvl="0" defTabSz="914400" latinLnBrk="0"/>
            <a:r>
              <a:rPr lang="en-US"/>
              <a:t>Section name here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2766863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4267445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9" hidden="1">
            <a:extLst>
              <a:ext uri="{FF2B5EF4-FFF2-40B4-BE49-F238E27FC236}">
                <a16:creationId xmlns:a16="http://schemas.microsoft.com/office/drawing/2014/main" id="{EF090DBB-DBAB-499B-B31E-9C5FEBA1D20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81" imgH="381" progId="TCLayout.ActiveDocument.1">
                  <p:embed/>
                </p:oleObj>
              </mc:Choice>
              <mc:Fallback>
                <p:oleObj name="think-cell Slide" r:id="rId3" imgW="381" imgH="381" progId="TCLayout.ActiveDocument.1">
                  <p:embed/>
                  <p:pic>
                    <p:nvPicPr>
                      <p:cNvPr id="10" name="Object 9" hidden="1">
                        <a:extLst>
                          <a:ext uri="{FF2B5EF4-FFF2-40B4-BE49-F238E27FC236}">
                            <a16:creationId xmlns:a16="http://schemas.microsoft.com/office/drawing/2014/main" id="{EF090DBB-DBAB-499B-B31E-9C5FEBA1D20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Rectangle 28">
            <a:extLst>
              <a:ext uri="{FF2B5EF4-FFF2-40B4-BE49-F238E27FC236}">
                <a16:creationId xmlns:a16="http://schemas.microsoft.com/office/drawing/2014/main" id="{2AED96BB-361A-4F3E-A7CB-D1560FDE9F2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D3CA51-1D19-4ADC-908F-13F64C03CB2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207417" y="3925156"/>
            <a:ext cx="4698834" cy="1181862"/>
          </a:xfrm>
          <a:prstGeom prst="rect">
            <a:avLst/>
          </a:prstGeom>
        </p:spPr>
        <p:txBody>
          <a:bodyPr vert="horz" wrap="square" lIns="0" tIns="0" rIns="0" bIns="0" anchor="b">
            <a:spAutoFit/>
          </a:bodyPr>
          <a:lstStyle>
            <a:lvl1pPr algn="ctr">
              <a:defRPr sz="3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Place presentation title here in sentence case, max 3 lines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2FDB2B-16C1-4564-B415-DBBBCF0037B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3811" y="1475802"/>
            <a:ext cx="2726046" cy="1953198"/>
          </a:xfrm>
          <a:prstGeom prst="rect">
            <a:avLst/>
          </a:prstGeom>
        </p:spPr>
      </p:pic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44C01ECE-843C-4618-8C3A-082A62CB3D4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207417" y="5334153"/>
            <a:ext cx="4698834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6" indent="0">
              <a:buNone/>
              <a:defRPr/>
            </a:lvl2pPr>
            <a:lvl3pPr marL="914411" indent="0">
              <a:buNone/>
              <a:defRPr/>
            </a:lvl3pPr>
            <a:lvl4pPr marL="1371617" indent="0">
              <a:buNone/>
              <a:defRPr/>
            </a:lvl4pPr>
            <a:lvl5pPr marL="1828823" indent="0">
              <a:buNone/>
              <a:defRPr/>
            </a:lvl5pPr>
          </a:lstStyle>
          <a:p>
            <a:pPr lvl="0"/>
            <a:r>
              <a:rPr lang="en-US"/>
              <a:t>Event title – event date</a:t>
            </a:r>
          </a:p>
        </p:txBody>
      </p:sp>
      <p:sp>
        <p:nvSpPr>
          <p:cNvPr id="3" name="Picture Placeholder 7">
            <a:extLst>
              <a:ext uri="{FF2B5EF4-FFF2-40B4-BE49-F238E27FC236}">
                <a16:creationId xmlns:a16="http://schemas.microsoft.com/office/drawing/2014/main" id="{9F417C3A-BBD1-0EAC-6A37-12CE6587C5B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" y="0"/>
            <a:ext cx="6921666" cy="6858000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/>
              <a:t>Insert image </a:t>
            </a:r>
          </a:p>
          <a:p>
            <a:r>
              <a:rPr lang="en-US"/>
              <a:t>(try: https://unsplash.com/)</a:t>
            </a:r>
          </a:p>
        </p:txBody>
      </p:sp>
    </p:spTree>
    <p:extLst>
      <p:ext uri="{BB962C8B-B14F-4D97-AF65-F5344CB8AC3E}">
        <p14:creationId xmlns:p14="http://schemas.microsoft.com/office/powerpoint/2010/main" val="221004353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4">
            <a:extLst>
              <a:ext uri="{FF2B5EF4-FFF2-40B4-BE49-F238E27FC236}">
                <a16:creationId xmlns:a16="http://schemas.microsoft.com/office/drawing/2014/main" id="{1DC12A70-EB69-034B-A8B3-5A8F76E5FC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1001" y="2182000"/>
            <a:ext cx="3267012" cy="286957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buNone/>
              <a:defRPr sz="2400">
                <a:solidFill>
                  <a:schemeClr val="bg2"/>
                </a:solidFill>
                <a:latin typeface="GT Sectra Fine" panose="00000500000000000000" pitchFamily="50" charset="0"/>
              </a:defRPr>
            </a:lvl1pPr>
            <a:lvl2pPr marL="0" indent="0">
              <a:buNone/>
              <a:defRPr sz="1801"/>
            </a:lvl2pPr>
            <a:lvl3pPr marL="228604">
              <a:buFont typeface="Arial" panose="020B0604020202020204" pitchFamily="34" charset="0"/>
              <a:buChar char="•"/>
              <a:defRPr sz="1801"/>
            </a:lvl3pPr>
            <a:lvl4pPr marL="457206">
              <a:buFont typeface="System Font"/>
              <a:buChar char="–"/>
              <a:defRPr sz="1600"/>
            </a:lvl4pPr>
            <a:lvl5pPr marL="685809">
              <a:buFont typeface="Arial" panose="020B0604020202020204" pitchFamily="34" charset="0"/>
              <a:buChar char="•"/>
              <a:defRPr sz="1600"/>
            </a:lvl5pPr>
          </a:lstStyle>
          <a:p>
            <a:pPr lvl="0"/>
            <a:r>
              <a:rPr lang="en-US"/>
              <a:t>Place agenda summary here in GT Sectra Fine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51A5E4-3909-4229-80CB-2E4CA2A5B2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2" y="1371601"/>
            <a:ext cx="3267012" cy="810399"/>
          </a:xfrm>
          <a:prstGeom prst="rect">
            <a:avLst/>
          </a:prstGeom>
        </p:spPr>
        <p:txBody>
          <a:bodyPr/>
          <a:lstStyle/>
          <a:p>
            <a:r>
              <a:rPr lang="en-GB"/>
              <a:t>Agenda</a:t>
            </a:r>
            <a:endParaRPr lang="en-US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257C0C72-781A-F24F-B1F2-0A290409F1F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966973" y="1371600"/>
            <a:ext cx="2953038" cy="48534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57" name="Text Placeholder 17">
            <a:extLst>
              <a:ext uri="{FF2B5EF4-FFF2-40B4-BE49-F238E27FC236}">
                <a16:creationId xmlns:a16="http://schemas.microsoft.com/office/drawing/2014/main" id="{A5D4C4AC-7870-A641-AF65-6F3ECB9DA9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66973" y="1976479"/>
            <a:ext cx="2953038" cy="48534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59" name="Text Placeholder 17">
            <a:extLst>
              <a:ext uri="{FF2B5EF4-FFF2-40B4-BE49-F238E27FC236}">
                <a16:creationId xmlns:a16="http://schemas.microsoft.com/office/drawing/2014/main" id="{9F332AA7-2896-E24E-B21D-90FED54D433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966973" y="2581356"/>
            <a:ext cx="2953038" cy="48534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61" name="Text Placeholder 17">
            <a:extLst>
              <a:ext uri="{FF2B5EF4-FFF2-40B4-BE49-F238E27FC236}">
                <a16:creationId xmlns:a16="http://schemas.microsoft.com/office/drawing/2014/main" id="{25D7BCB2-FC6B-2A46-AC11-482A4F73111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66973" y="3186234"/>
            <a:ext cx="2953038" cy="48534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63" name="Text Placeholder 17">
            <a:extLst>
              <a:ext uri="{FF2B5EF4-FFF2-40B4-BE49-F238E27FC236}">
                <a16:creationId xmlns:a16="http://schemas.microsoft.com/office/drawing/2014/main" id="{FD74906C-72A4-CF4A-A4F6-B28AE864B9B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966973" y="3791113"/>
            <a:ext cx="2953038" cy="48534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65" name="Text Placeholder 17">
            <a:extLst>
              <a:ext uri="{FF2B5EF4-FFF2-40B4-BE49-F238E27FC236}">
                <a16:creationId xmlns:a16="http://schemas.microsoft.com/office/drawing/2014/main" id="{F28AA3EC-0083-2742-A4D0-0B32569FD76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966973" y="4395990"/>
            <a:ext cx="2953038" cy="48534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67" name="Text Placeholder 17">
            <a:extLst>
              <a:ext uri="{FF2B5EF4-FFF2-40B4-BE49-F238E27FC236}">
                <a16:creationId xmlns:a16="http://schemas.microsoft.com/office/drawing/2014/main" id="{D46DA866-B19E-684E-8A23-EEA29548784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966973" y="5000868"/>
            <a:ext cx="2953038" cy="48534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69" name="Text Placeholder 17">
            <a:extLst>
              <a:ext uri="{FF2B5EF4-FFF2-40B4-BE49-F238E27FC236}">
                <a16:creationId xmlns:a16="http://schemas.microsoft.com/office/drawing/2014/main" id="{A4A135E2-DF01-5543-BA57-DFBCCC446A3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966973" y="5605747"/>
            <a:ext cx="2953038" cy="48534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29" name="Text Placeholder 17">
            <a:extLst>
              <a:ext uri="{FF2B5EF4-FFF2-40B4-BE49-F238E27FC236}">
                <a16:creationId xmlns:a16="http://schemas.microsoft.com/office/drawing/2014/main" id="{2F4C171E-3D12-FC48-87BB-B5005B4EE33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284358" y="1371600"/>
            <a:ext cx="558000" cy="485340"/>
          </a:xfrm>
          <a:prstGeom prst="rect">
            <a:avLst/>
          </a:prstGeom>
        </p:spPr>
        <p:txBody>
          <a:bodyPr anchor="ctr"/>
          <a:lstStyle>
            <a:lvl1pPr marL="0" marR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1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30" name="Text Placeholder 17">
            <a:extLst>
              <a:ext uri="{FF2B5EF4-FFF2-40B4-BE49-F238E27FC236}">
                <a16:creationId xmlns:a16="http://schemas.microsoft.com/office/drawing/2014/main" id="{E8AE9E02-9423-4748-8AD7-2BBB3B94A79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284358" y="1976479"/>
            <a:ext cx="558000" cy="485340"/>
          </a:xfrm>
          <a:prstGeom prst="rect">
            <a:avLst/>
          </a:prstGeom>
        </p:spPr>
        <p:txBody>
          <a:bodyPr anchor="ctr"/>
          <a:lstStyle>
            <a:lvl1pPr marL="0" marR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1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31" name="Text Placeholder 17">
            <a:extLst>
              <a:ext uri="{FF2B5EF4-FFF2-40B4-BE49-F238E27FC236}">
                <a16:creationId xmlns:a16="http://schemas.microsoft.com/office/drawing/2014/main" id="{7C692F47-FBF4-5842-A0CA-4B8B48DE463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284358" y="2581356"/>
            <a:ext cx="558000" cy="485340"/>
          </a:xfrm>
          <a:prstGeom prst="rect">
            <a:avLst/>
          </a:prstGeom>
        </p:spPr>
        <p:txBody>
          <a:bodyPr anchor="ctr"/>
          <a:lstStyle>
            <a:lvl1pPr marL="0" marR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1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32" name="Text Placeholder 17">
            <a:extLst>
              <a:ext uri="{FF2B5EF4-FFF2-40B4-BE49-F238E27FC236}">
                <a16:creationId xmlns:a16="http://schemas.microsoft.com/office/drawing/2014/main" id="{BDE48124-A481-074B-9AD4-22EC49D172D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284358" y="3186234"/>
            <a:ext cx="558000" cy="485340"/>
          </a:xfrm>
          <a:prstGeom prst="rect">
            <a:avLst/>
          </a:prstGeom>
        </p:spPr>
        <p:txBody>
          <a:bodyPr anchor="ctr"/>
          <a:lstStyle>
            <a:lvl1pPr marL="0" marR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1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33" name="Text Placeholder 17">
            <a:extLst>
              <a:ext uri="{FF2B5EF4-FFF2-40B4-BE49-F238E27FC236}">
                <a16:creationId xmlns:a16="http://schemas.microsoft.com/office/drawing/2014/main" id="{98E2B4B4-ED02-4945-B581-1A8D48D031A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284358" y="3791113"/>
            <a:ext cx="558000" cy="485340"/>
          </a:xfrm>
          <a:prstGeom prst="rect">
            <a:avLst/>
          </a:prstGeom>
        </p:spPr>
        <p:txBody>
          <a:bodyPr anchor="ctr"/>
          <a:lstStyle>
            <a:lvl1pPr marL="0" marR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1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34" name="Text Placeholder 17">
            <a:extLst>
              <a:ext uri="{FF2B5EF4-FFF2-40B4-BE49-F238E27FC236}">
                <a16:creationId xmlns:a16="http://schemas.microsoft.com/office/drawing/2014/main" id="{B70B7DFE-5DE8-0F42-BF3C-DA43110C0D0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284358" y="4395990"/>
            <a:ext cx="558000" cy="485340"/>
          </a:xfrm>
          <a:prstGeom prst="rect">
            <a:avLst/>
          </a:prstGeom>
        </p:spPr>
        <p:txBody>
          <a:bodyPr anchor="ctr"/>
          <a:lstStyle>
            <a:lvl1pPr marL="0" marR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1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35" name="Text Placeholder 17">
            <a:extLst>
              <a:ext uri="{FF2B5EF4-FFF2-40B4-BE49-F238E27FC236}">
                <a16:creationId xmlns:a16="http://schemas.microsoft.com/office/drawing/2014/main" id="{D63FCDAD-F7F9-774F-8EC9-A0777820ED0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284358" y="5000868"/>
            <a:ext cx="558000" cy="485340"/>
          </a:xfrm>
          <a:prstGeom prst="rect">
            <a:avLst/>
          </a:prstGeom>
        </p:spPr>
        <p:txBody>
          <a:bodyPr anchor="ctr"/>
          <a:lstStyle>
            <a:lvl1pPr marL="0" marR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1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36" name="Text Placeholder 17">
            <a:extLst>
              <a:ext uri="{FF2B5EF4-FFF2-40B4-BE49-F238E27FC236}">
                <a16:creationId xmlns:a16="http://schemas.microsoft.com/office/drawing/2014/main" id="{AE66CCF5-C5F4-5645-A851-E4A7D572FDA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284358" y="5605747"/>
            <a:ext cx="558000" cy="485340"/>
          </a:xfrm>
          <a:prstGeom prst="rect">
            <a:avLst/>
          </a:prstGeom>
        </p:spPr>
        <p:txBody>
          <a:bodyPr anchor="ctr"/>
          <a:lstStyle>
            <a:lvl1pPr marL="0" marR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1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72EABDE-2DC7-B441-8D65-EC926DD10B85}"/>
              </a:ext>
            </a:extLst>
          </p:cNvPr>
          <p:cNvCxnSpPr>
            <a:cxnSpLocks/>
          </p:cNvCxnSpPr>
          <p:nvPr userDrawn="1"/>
        </p:nvCxnSpPr>
        <p:spPr>
          <a:xfrm>
            <a:off x="4045241" y="1371601"/>
            <a:ext cx="0" cy="333274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 Placeholder 17">
            <a:extLst>
              <a:ext uri="{FF2B5EF4-FFF2-40B4-BE49-F238E27FC236}">
                <a16:creationId xmlns:a16="http://schemas.microsoft.com/office/drawing/2014/main" id="{C10680BC-1106-B24D-A63E-02912A27325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857959" y="1371600"/>
            <a:ext cx="2953038" cy="48534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87" name="Text Placeholder 17">
            <a:extLst>
              <a:ext uri="{FF2B5EF4-FFF2-40B4-BE49-F238E27FC236}">
                <a16:creationId xmlns:a16="http://schemas.microsoft.com/office/drawing/2014/main" id="{194D437D-E8B7-694E-B60A-5A3D6E811713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857959" y="1976479"/>
            <a:ext cx="2953038" cy="48534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88" name="Text Placeholder 17">
            <a:extLst>
              <a:ext uri="{FF2B5EF4-FFF2-40B4-BE49-F238E27FC236}">
                <a16:creationId xmlns:a16="http://schemas.microsoft.com/office/drawing/2014/main" id="{D743CFF4-B173-B648-86A6-5021F5FB8C0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857959" y="2581356"/>
            <a:ext cx="2953038" cy="48534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89" name="Text Placeholder 17">
            <a:extLst>
              <a:ext uri="{FF2B5EF4-FFF2-40B4-BE49-F238E27FC236}">
                <a16:creationId xmlns:a16="http://schemas.microsoft.com/office/drawing/2014/main" id="{67B9EDF9-023B-A84C-B540-ABBA3E3BA5C0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857959" y="3186234"/>
            <a:ext cx="2953038" cy="48534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90" name="Text Placeholder 17">
            <a:extLst>
              <a:ext uri="{FF2B5EF4-FFF2-40B4-BE49-F238E27FC236}">
                <a16:creationId xmlns:a16="http://schemas.microsoft.com/office/drawing/2014/main" id="{EA82EDEB-3F03-7A48-BC36-8C7437083F46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857959" y="3791113"/>
            <a:ext cx="2953038" cy="48534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91" name="Text Placeholder 17">
            <a:extLst>
              <a:ext uri="{FF2B5EF4-FFF2-40B4-BE49-F238E27FC236}">
                <a16:creationId xmlns:a16="http://schemas.microsoft.com/office/drawing/2014/main" id="{8D7A3AD2-4413-D941-B944-D1D235AC6689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857959" y="4395990"/>
            <a:ext cx="2953038" cy="48534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92" name="Text Placeholder 17">
            <a:extLst>
              <a:ext uri="{FF2B5EF4-FFF2-40B4-BE49-F238E27FC236}">
                <a16:creationId xmlns:a16="http://schemas.microsoft.com/office/drawing/2014/main" id="{F5014509-24B5-6040-8686-31A95601E0B3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857959" y="5000868"/>
            <a:ext cx="2953038" cy="48534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93" name="Text Placeholder 17">
            <a:extLst>
              <a:ext uri="{FF2B5EF4-FFF2-40B4-BE49-F238E27FC236}">
                <a16:creationId xmlns:a16="http://schemas.microsoft.com/office/drawing/2014/main" id="{02B9D5CB-DA36-724C-A996-6331344816A3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857959" y="5605747"/>
            <a:ext cx="2953038" cy="48534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94" name="Text Placeholder 17">
            <a:extLst>
              <a:ext uri="{FF2B5EF4-FFF2-40B4-BE49-F238E27FC236}">
                <a16:creationId xmlns:a16="http://schemas.microsoft.com/office/drawing/2014/main" id="{ED51288A-4DF8-0D4F-8BBC-90AE60B6617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195094" y="1371600"/>
            <a:ext cx="558000" cy="485340"/>
          </a:xfrm>
          <a:prstGeom prst="rect">
            <a:avLst/>
          </a:prstGeom>
        </p:spPr>
        <p:txBody>
          <a:bodyPr anchor="ctr"/>
          <a:lstStyle>
            <a:lvl1pPr marL="0" marR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1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95" name="Text Placeholder 17">
            <a:extLst>
              <a:ext uri="{FF2B5EF4-FFF2-40B4-BE49-F238E27FC236}">
                <a16:creationId xmlns:a16="http://schemas.microsoft.com/office/drawing/2014/main" id="{B55123CE-2705-2A4C-88D5-5BEECF04606C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195094" y="1976479"/>
            <a:ext cx="558000" cy="485340"/>
          </a:xfrm>
          <a:prstGeom prst="rect">
            <a:avLst/>
          </a:prstGeom>
        </p:spPr>
        <p:txBody>
          <a:bodyPr anchor="ctr"/>
          <a:lstStyle>
            <a:lvl1pPr marL="0" marR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1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96" name="Text Placeholder 17">
            <a:extLst>
              <a:ext uri="{FF2B5EF4-FFF2-40B4-BE49-F238E27FC236}">
                <a16:creationId xmlns:a16="http://schemas.microsoft.com/office/drawing/2014/main" id="{95340386-A048-C64F-B858-E874FB9006DC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195094" y="2581356"/>
            <a:ext cx="558000" cy="485340"/>
          </a:xfrm>
          <a:prstGeom prst="rect">
            <a:avLst/>
          </a:prstGeom>
        </p:spPr>
        <p:txBody>
          <a:bodyPr anchor="ctr"/>
          <a:lstStyle>
            <a:lvl1pPr marL="0" marR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1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97" name="Text Placeholder 17">
            <a:extLst>
              <a:ext uri="{FF2B5EF4-FFF2-40B4-BE49-F238E27FC236}">
                <a16:creationId xmlns:a16="http://schemas.microsoft.com/office/drawing/2014/main" id="{389D3522-38D0-6A46-B023-28998ECDD0FA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195094" y="3186234"/>
            <a:ext cx="558000" cy="485340"/>
          </a:xfrm>
          <a:prstGeom prst="rect">
            <a:avLst/>
          </a:prstGeom>
        </p:spPr>
        <p:txBody>
          <a:bodyPr anchor="ctr"/>
          <a:lstStyle>
            <a:lvl1pPr marL="0" marR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1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98" name="Text Placeholder 17">
            <a:extLst>
              <a:ext uri="{FF2B5EF4-FFF2-40B4-BE49-F238E27FC236}">
                <a16:creationId xmlns:a16="http://schemas.microsoft.com/office/drawing/2014/main" id="{DFF1DA35-A5DD-8E48-B33F-D2FC79AD9AF0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195094" y="3791113"/>
            <a:ext cx="558000" cy="485340"/>
          </a:xfrm>
          <a:prstGeom prst="rect">
            <a:avLst/>
          </a:prstGeom>
        </p:spPr>
        <p:txBody>
          <a:bodyPr anchor="ctr"/>
          <a:lstStyle>
            <a:lvl1pPr marL="0" marR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1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99" name="Text Placeholder 17">
            <a:extLst>
              <a:ext uri="{FF2B5EF4-FFF2-40B4-BE49-F238E27FC236}">
                <a16:creationId xmlns:a16="http://schemas.microsoft.com/office/drawing/2014/main" id="{2DD1FA43-908E-6A4A-8D78-19F781C138B2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195094" y="4395990"/>
            <a:ext cx="558000" cy="485340"/>
          </a:xfrm>
          <a:prstGeom prst="rect">
            <a:avLst/>
          </a:prstGeom>
        </p:spPr>
        <p:txBody>
          <a:bodyPr anchor="ctr"/>
          <a:lstStyle>
            <a:lvl1pPr marL="0" marR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1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100" name="Text Placeholder 17">
            <a:extLst>
              <a:ext uri="{FF2B5EF4-FFF2-40B4-BE49-F238E27FC236}">
                <a16:creationId xmlns:a16="http://schemas.microsoft.com/office/drawing/2014/main" id="{B42DF6FB-CEA5-344B-B42D-A5B8AF0712F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195094" y="5000868"/>
            <a:ext cx="558000" cy="485340"/>
          </a:xfrm>
          <a:prstGeom prst="rect">
            <a:avLst/>
          </a:prstGeom>
        </p:spPr>
        <p:txBody>
          <a:bodyPr anchor="ctr"/>
          <a:lstStyle>
            <a:lvl1pPr marL="0" marR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1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101" name="Text Placeholder 17">
            <a:extLst>
              <a:ext uri="{FF2B5EF4-FFF2-40B4-BE49-F238E27FC236}">
                <a16:creationId xmlns:a16="http://schemas.microsoft.com/office/drawing/2014/main" id="{DD7618EA-1B4E-9D4F-BE9D-ED39BC26377B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195094" y="5605747"/>
            <a:ext cx="558000" cy="485340"/>
          </a:xfrm>
          <a:prstGeom prst="rect">
            <a:avLst/>
          </a:prstGeom>
        </p:spPr>
        <p:txBody>
          <a:bodyPr anchor="ctr"/>
          <a:lstStyle>
            <a:lvl1pPr marL="0" marR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1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FC4F5B-DE83-214A-95EA-68339F579CF1}"/>
              </a:ext>
            </a:extLst>
          </p:cNvPr>
          <p:cNvSpPr txBox="1"/>
          <p:nvPr userDrawn="1"/>
        </p:nvSpPr>
        <p:spPr>
          <a:xfrm>
            <a:off x="9290304" y="6601968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228604">
              <a:spcAft>
                <a:spcPts val="1200"/>
              </a:spcAft>
            </a:pPr>
            <a:endParaRPr lang="en-US" sz="1801" noProof="0"/>
          </a:p>
        </p:txBody>
      </p:sp>
    </p:spTree>
    <p:extLst>
      <p:ext uri="{BB962C8B-B14F-4D97-AF65-F5344CB8AC3E}">
        <p14:creationId xmlns:p14="http://schemas.microsoft.com/office/powerpoint/2010/main" val="27582992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64" userDrawn="1">
          <p15:clr>
            <a:srgbClr val="5ACBF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brea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8D8A76DE-ECA0-60F4-575C-02C4077408B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8D8A76DE-ECA0-60F4-575C-02C4077408B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7B9E7BD-B7D1-FF01-F546-0CADB6C2F4C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5550" y="2909333"/>
            <a:ext cx="9389031" cy="1039334"/>
          </a:xfrm>
          <a:prstGeom prst="rect">
            <a:avLst/>
          </a:prstGeom>
        </p:spPr>
        <p:txBody>
          <a:bodyPr anchor="ctr"/>
          <a:lstStyle>
            <a:lvl1pPr>
              <a:defRPr sz="3200" b="1"/>
            </a:lvl1pPr>
          </a:lstStyle>
          <a:p>
            <a:pPr lvl="0"/>
            <a:r>
              <a:rPr lang="en-US"/>
              <a:t>## - Place section title here in sentence case, max 2 lines </a:t>
            </a:r>
          </a:p>
        </p:txBody>
      </p:sp>
    </p:spTree>
    <p:extLst>
      <p:ext uri="{BB962C8B-B14F-4D97-AF65-F5344CB8AC3E}">
        <p14:creationId xmlns:p14="http://schemas.microsoft.com/office/powerpoint/2010/main" val="6094456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over Basic - Dark, White Tex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037DA-877B-4969-92F3-D62917753DD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49093" y="381001"/>
            <a:ext cx="7997522" cy="3429000"/>
          </a:xfrm>
        </p:spPr>
        <p:txBody>
          <a:bodyPr anchor="b"/>
          <a:lstStyle>
            <a:lvl1pPr algn="l">
              <a:lnSpc>
                <a:spcPct val="90000"/>
              </a:lnSpc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Place presentation title here in sentence case, max 3 lines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BBB33C-A0EF-4DAE-96F6-5E528C0ED20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49093" y="3970736"/>
            <a:ext cx="6884562" cy="1092845"/>
          </a:xfrm>
        </p:spPr>
        <p:txBody>
          <a:bodyPr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2400" b="0" i="0" spc="0">
                <a:solidFill>
                  <a:schemeClr val="tx1">
                    <a:lumMod val="95000"/>
                  </a:schemeClr>
                </a:solidFill>
                <a:latin typeface="GT Sectra Fine"/>
              </a:defRPr>
            </a:lvl1pPr>
            <a:lvl2pPr marL="457206" indent="0" algn="ctr">
              <a:buNone/>
              <a:defRPr sz="2000"/>
            </a:lvl2pPr>
            <a:lvl3pPr marL="914411" indent="0" algn="ctr">
              <a:buNone/>
              <a:defRPr sz="1801"/>
            </a:lvl3pPr>
            <a:lvl4pPr marL="1371617" indent="0" algn="ctr">
              <a:buNone/>
              <a:defRPr sz="1600"/>
            </a:lvl4pPr>
            <a:lvl5pPr marL="1828823" indent="0" algn="ctr">
              <a:buNone/>
              <a:defRPr sz="1600"/>
            </a:lvl5pPr>
            <a:lvl6pPr marL="2286029" indent="0" algn="ctr">
              <a:buNone/>
              <a:defRPr sz="1600"/>
            </a:lvl6pPr>
            <a:lvl7pPr marL="2743234" indent="0" algn="ctr">
              <a:buNone/>
              <a:defRPr sz="1600"/>
            </a:lvl7pPr>
            <a:lvl8pPr marL="3200440" indent="0" algn="ctr">
              <a:buNone/>
              <a:defRPr sz="1600"/>
            </a:lvl8pPr>
            <a:lvl9pPr marL="3657646" indent="0" algn="ctr">
              <a:buNone/>
              <a:defRPr sz="1600"/>
            </a:lvl9pPr>
          </a:lstStyle>
          <a:p>
            <a:pPr marL="0" lvl="0" indent="0" algn="l" defTabSz="91441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/>
              <a:t>Place subtitle here in GT Sectra Fine 24pt</a:t>
            </a:r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B2BDB7F4-6E1D-4904-AD31-0A33E91A2E6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49093" y="5352585"/>
            <a:ext cx="4114798" cy="530687"/>
          </a:xfrm>
        </p:spPr>
        <p:txBody>
          <a:bodyPr/>
          <a:lstStyle>
            <a:lvl1pPr marL="0" indent="0" algn="l" defTabSz="914411" rtl="0" eaLnBrk="1" latinLnBrk="0" hangingPunct="1">
              <a:spcAft>
                <a:spcPts val="0"/>
              </a:spcAft>
              <a:buNone/>
              <a:defRPr lang="en-US" sz="16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914411" rtl="0" eaLnBrk="1" latinLnBrk="0" hangingPunct="1">
              <a:spcAft>
                <a:spcPts val="0"/>
              </a:spcAft>
              <a:defRPr lang="en-US" sz="1401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11" rtl="0" eaLnBrk="1" latinLnBrk="0" hangingPunct="1">
              <a:spcAft>
                <a:spcPts val="0"/>
              </a:spcAft>
              <a:defRPr lang="en-US" sz="1401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11" rtl="0" eaLnBrk="1" latinLnBrk="0" hangingPunct="1">
              <a:spcAft>
                <a:spcPts val="0"/>
              </a:spcAft>
              <a:defRPr lang="en-US" sz="1401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11" rtl="0" eaLnBrk="1" latinLnBrk="0" hangingPunct="1">
              <a:spcAft>
                <a:spcPts val="0"/>
              </a:spcAft>
              <a:defRPr lang="en-US" sz="1401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Date (DD MMMM YYYY)</a:t>
            </a:r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E5A68FC7-26B5-D447-0F4F-4539456AF0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3521" y="4788067"/>
            <a:ext cx="1965317" cy="1298408"/>
          </a:xfrm>
          <a:prstGeom prst="rect">
            <a:avLst/>
          </a:prstGeom>
        </p:spPr>
      </p:pic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1F6C5752-FCAA-86D8-96A8-435178EF852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49092" y="5004444"/>
            <a:ext cx="4114800" cy="348141"/>
          </a:xfrm>
          <a:prstGeom prst="rect">
            <a:avLst/>
          </a:prstGeom>
        </p:spPr>
        <p:txBody>
          <a:bodyPr/>
          <a:lstStyle>
            <a:lvl1pPr>
              <a:defRPr lang="en-US" sz="1600" b="0" i="0" kern="1200" spc="0" dirty="0" smtClean="0">
                <a:solidFill>
                  <a:schemeClr val="tx1">
                    <a:lumMod val="95000"/>
                  </a:schemeClr>
                </a:solidFill>
                <a:latin typeface="+mj-lt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Presenters</a:t>
            </a:r>
          </a:p>
        </p:txBody>
      </p:sp>
    </p:spTree>
    <p:extLst>
      <p:ext uri="{BB962C8B-B14F-4D97-AF65-F5344CB8AC3E}">
        <p14:creationId xmlns:p14="http://schemas.microsoft.com/office/powerpoint/2010/main" val="30914830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400" userDrawn="1">
          <p15:clr>
            <a:srgbClr val="5ACBF0"/>
          </p15:clr>
        </p15:guide>
        <p15:guide id="2" orient="horz" pos="2520" userDrawn="1">
          <p15:clr>
            <a:srgbClr val="5ACBF0"/>
          </p15:clr>
        </p15:guide>
        <p15:guide id="3" pos="720" userDrawn="1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cker 1/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4617C1-998F-BABB-B672-58757F8B49B4}"/>
              </a:ext>
            </a:extLst>
          </p:cNvPr>
          <p:cNvSpPr/>
          <p:nvPr userDrawn="1"/>
        </p:nvSpPr>
        <p:spPr>
          <a:xfrm>
            <a:off x="0" y="343770"/>
            <a:ext cx="12192000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4E814A-67AD-0376-8018-D396961209F9}"/>
              </a:ext>
            </a:extLst>
          </p:cNvPr>
          <p:cNvSpPr/>
          <p:nvPr userDrawn="1"/>
        </p:nvSpPr>
        <p:spPr>
          <a:xfrm>
            <a:off x="407100" y="343565"/>
            <a:ext cx="1979801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B0EECD-F4E6-FE01-373F-F6EF721113FE}"/>
              </a:ext>
            </a:extLst>
          </p:cNvPr>
          <p:cNvSpPr/>
          <p:nvPr userDrawn="1"/>
        </p:nvSpPr>
        <p:spPr>
          <a:xfrm>
            <a:off x="4071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0D886A-7DD0-384E-66D1-7C73E4B404D2}"/>
              </a:ext>
            </a:extLst>
          </p:cNvPr>
          <p:cNvSpPr/>
          <p:nvPr userDrawn="1"/>
        </p:nvSpPr>
        <p:spPr>
          <a:xfrm>
            <a:off x="2756601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9EB9D1-14EF-8CB4-5D66-915D1D663FA7}"/>
              </a:ext>
            </a:extLst>
          </p:cNvPr>
          <p:cNvSpPr/>
          <p:nvPr userDrawn="1"/>
        </p:nvSpPr>
        <p:spPr>
          <a:xfrm>
            <a:off x="5106101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Methodology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FB1B00-60DD-AE89-42C0-D20DA9257E77}"/>
              </a:ext>
            </a:extLst>
          </p:cNvPr>
          <p:cNvSpPr/>
          <p:nvPr userDrawn="1"/>
        </p:nvSpPr>
        <p:spPr>
          <a:xfrm>
            <a:off x="74556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1D390B-CE01-6D47-0B58-0D1BA5C82FA5}"/>
              </a:ext>
            </a:extLst>
          </p:cNvPr>
          <p:cNvSpPr/>
          <p:nvPr userDrawn="1"/>
        </p:nvSpPr>
        <p:spPr>
          <a:xfrm>
            <a:off x="98051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3BB1E6-BF42-C8B4-4A21-11143FDD27D8}"/>
              </a:ext>
            </a:extLst>
          </p:cNvPr>
          <p:cNvSpPr/>
          <p:nvPr userDrawn="1"/>
        </p:nvSpPr>
        <p:spPr>
          <a:xfrm>
            <a:off x="2756601" y="343565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295B5C-8C45-B6D5-118C-D92163FD82D9}"/>
              </a:ext>
            </a:extLst>
          </p:cNvPr>
          <p:cNvSpPr/>
          <p:nvPr userDrawn="1"/>
        </p:nvSpPr>
        <p:spPr>
          <a:xfrm>
            <a:off x="5102139" y="343564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6503FAF-4D61-241B-6D38-A468ADF7204E}"/>
              </a:ext>
            </a:extLst>
          </p:cNvPr>
          <p:cNvSpPr/>
          <p:nvPr userDrawn="1"/>
        </p:nvSpPr>
        <p:spPr>
          <a:xfrm>
            <a:off x="7447676" y="343563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0F1C8B-5896-88A6-5EDA-164A77B5481A}"/>
              </a:ext>
            </a:extLst>
          </p:cNvPr>
          <p:cNvSpPr/>
          <p:nvPr userDrawn="1"/>
        </p:nvSpPr>
        <p:spPr>
          <a:xfrm>
            <a:off x="9793214" y="343562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</p:spTree>
    <p:extLst>
      <p:ext uri="{BB962C8B-B14F-4D97-AF65-F5344CB8AC3E}">
        <p14:creationId xmlns:p14="http://schemas.microsoft.com/office/powerpoint/2010/main" val="8354464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cker 2/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4617C1-998F-BABB-B672-58757F8B49B4}"/>
              </a:ext>
            </a:extLst>
          </p:cNvPr>
          <p:cNvSpPr/>
          <p:nvPr userDrawn="1"/>
        </p:nvSpPr>
        <p:spPr>
          <a:xfrm>
            <a:off x="0" y="343770"/>
            <a:ext cx="12192000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4E814A-67AD-0376-8018-D396961209F9}"/>
              </a:ext>
            </a:extLst>
          </p:cNvPr>
          <p:cNvSpPr/>
          <p:nvPr userDrawn="1"/>
        </p:nvSpPr>
        <p:spPr>
          <a:xfrm>
            <a:off x="407100" y="343565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B0EECD-F4E6-FE01-373F-F6EF721113FE}"/>
              </a:ext>
            </a:extLst>
          </p:cNvPr>
          <p:cNvSpPr/>
          <p:nvPr userDrawn="1"/>
        </p:nvSpPr>
        <p:spPr>
          <a:xfrm>
            <a:off x="4071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0D886A-7DD0-384E-66D1-7C73E4B404D2}"/>
              </a:ext>
            </a:extLst>
          </p:cNvPr>
          <p:cNvSpPr/>
          <p:nvPr userDrawn="1"/>
        </p:nvSpPr>
        <p:spPr>
          <a:xfrm>
            <a:off x="2756601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9EB9D1-14EF-8CB4-5D66-915D1D663FA7}"/>
              </a:ext>
            </a:extLst>
          </p:cNvPr>
          <p:cNvSpPr/>
          <p:nvPr userDrawn="1"/>
        </p:nvSpPr>
        <p:spPr>
          <a:xfrm>
            <a:off x="5106101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Methodology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FB1B00-60DD-AE89-42C0-D20DA9257E77}"/>
              </a:ext>
            </a:extLst>
          </p:cNvPr>
          <p:cNvSpPr/>
          <p:nvPr userDrawn="1"/>
        </p:nvSpPr>
        <p:spPr>
          <a:xfrm>
            <a:off x="74556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1D390B-CE01-6D47-0B58-0D1BA5C82FA5}"/>
              </a:ext>
            </a:extLst>
          </p:cNvPr>
          <p:cNvSpPr/>
          <p:nvPr userDrawn="1"/>
        </p:nvSpPr>
        <p:spPr>
          <a:xfrm>
            <a:off x="98051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3BB1E6-BF42-C8B4-4A21-11143FDD27D8}"/>
              </a:ext>
            </a:extLst>
          </p:cNvPr>
          <p:cNvSpPr/>
          <p:nvPr userDrawn="1"/>
        </p:nvSpPr>
        <p:spPr>
          <a:xfrm>
            <a:off x="2756601" y="343565"/>
            <a:ext cx="1979801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295B5C-8C45-B6D5-118C-D92163FD82D9}"/>
              </a:ext>
            </a:extLst>
          </p:cNvPr>
          <p:cNvSpPr/>
          <p:nvPr userDrawn="1"/>
        </p:nvSpPr>
        <p:spPr>
          <a:xfrm>
            <a:off x="5102139" y="343564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6503FAF-4D61-241B-6D38-A468ADF7204E}"/>
              </a:ext>
            </a:extLst>
          </p:cNvPr>
          <p:cNvSpPr/>
          <p:nvPr userDrawn="1"/>
        </p:nvSpPr>
        <p:spPr>
          <a:xfrm>
            <a:off x="7447676" y="343563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0F1C8B-5896-88A6-5EDA-164A77B5481A}"/>
              </a:ext>
            </a:extLst>
          </p:cNvPr>
          <p:cNvSpPr/>
          <p:nvPr userDrawn="1"/>
        </p:nvSpPr>
        <p:spPr>
          <a:xfrm>
            <a:off x="9793214" y="343562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</p:spTree>
    <p:extLst>
      <p:ext uri="{BB962C8B-B14F-4D97-AF65-F5344CB8AC3E}">
        <p14:creationId xmlns:p14="http://schemas.microsoft.com/office/powerpoint/2010/main" val="34663084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cker 3/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4617C1-998F-BABB-B672-58757F8B49B4}"/>
              </a:ext>
            </a:extLst>
          </p:cNvPr>
          <p:cNvSpPr/>
          <p:nvPr userDrawn="1"/>
        </p:nvSpPr>
        <p:spPr>
          <a:xfrm>
            <a:off x="0" y="343770"/>
            <a:ext cx="12192000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4E814A-67AD-0376-8018-D396961209F9}"/>
              </a:ext>
            </a:extLst>
          </p:cNvPr>
          <p:cNvSpPr/>
          <p:nvPr userDrawn="1"/>
        </p:nvSpPr>
        <p:spPr>
          <a:xfrm>
            <a:off x="407100" y="343565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B0EECD-F4E6-FE01-373F-F6EF721113FE}"/>
              </a:ext>
            </a:extLst>
          </p:cNvPr>
          <p:cNvSpPr/>
          <p:nvPr userDrawn="1"/>
        </p:nvSpPr>
        <p:spPr>
          <a:xfrm>
            <a:off x="4071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0D886A-7DD0-384E-66D1-7C73E4B404D2}"/>
              </a:ext>
            </a:extLst>
          </p:cNvPr>
          <p:cNvSpPr/>
          <p:nvPr userDrawn="1"/>
        </p:nvSpPr>
        <p:spPr>
          <a:xfrm>
            <a:off x="2756601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9EB9D1-14EF-8CB4-5D66-915D1D663FA7}"/>
              </a:ext>
            </a:extLst>
          </p:cNvPr>
          <p:cNvSpPr/>
          <p:nvPr userDrawn="1"/>
        </p:nvSpPr>
        <p:spPr>
          <a:xfrm>
            <a:off x="5106101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Methodology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FB1B00-60DD-AE89-42C0-D20DA9257E77}"/>
              </a:ext>
            </a:extLst>
          </p:cNvPr>
          <p:cNvSpPr/>
          <p:nvPr userDrawn="1"/>
        </p:nvSpPr>
        <p:spPr>
          <a:xfrm>
            <a:off x="74556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1D390B-CE01-6D47-0B58-0D1BA5C82FA5}"/>
              </a:ext>
            </a:extLst>
          </p:cNvPr>
          <p:cNvSpPr/>
          <p:nvPr userDrawn="1"/>
        </p:nvSpPr>
        <p:spPr>
          <a:xfrm>
            <a:off x="98051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3BB1E6-BF42-C8B4-4A21-11143FDD27D8}"/>
              </a:ext>
            </a:extLst>
          </p:cNvPr>
          <p:cNvSpPr/>
          <p:nvPr userDrawn="1"/>
        </p:nvSpPr>
        <p:spPr>
          <a:xfrm>
            <a:off x="2756601" y="343565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295B5C-8C45-B6D5-118C-D92163FD82D9}"/>
              </a:ext>
            </a:extLst>
          </p:cNvPr>
          <p:cNvSpPr/>
          <p:nvPr userDrawn="1"/>
        </p:nvSpPr>
        <p:spPr>
          <a:xfrm>
            <a:off x="5102139" y="343564"/>
            <a:ext cx="1979801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6503FAF-4D61-241B-6D38-A468ADF7204E}"/>
              </a:ext>
            </a:extLst>
          </p:cNvPr>
          <p:cNvSpPr/>
          <p:nvPr userDrawn="1"/>
        </p:nvSpPr>
        <p:spPr>
          <a:xfrm>
            <a:off x="7447676" y="343563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0F1C8B-5896-88A6-5EDA-164A77B5481A}"/>
              </a:ext>
            </a:extLst>
          </p:cNvPr>
          <p:cNvSpPr/>
          <p:nvPr userDrawn="1"/>
        </p:nvSpPr>
        <p:spPr>
          <a:xfrm>
            <a:off x="9793214" y="343562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</p:spTree>
    <p:extLst>
      <p:ext uri="{BB962C8B-B14F-4D97-AF65-F5344CB8AC3E}">
        <p14:creationId xmlns:p14="http://schemas.microsoft.com/office/powerpoint/2010/main" val="4926734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cker 4/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4617C1-998F-BABB-B672-58757F8B49B4}"/>
              </a:ext>
            </a:extLst>
          </p:cNvPr>
          <p:cNvSpPr/>
          <p:nvPr userDrawn="1"/>
        </p:nvSpPr>
        <p:spPr>
          <a:xfrm>
            <a:off x="0" y="343770"/>
            <a:ext cx="12192000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4E814A-67AD-0376-8018-D396961209F9}"/>
              </a:ext>
            </a:extLst>
          </p:cNvPr>
          <p:cNvSpPr/>
          <p:nvPr userDrawn="1"/>
        </p:nvSpPr>
        <p:spPr>
          <a:xfrm>
            <a:off x="407100" y="343565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B0EECD-F4E6-FE01-373F-F6EF721113FE}"/>
              </a:ext>
            </a:extLst>
          </p:cNvPr>
          <p:cNvSpPr/>
          <p:nvPr userDrawn="1"/>
        </p:nvSpPr>
        <p:spPr>
          <a:xfrm>
            <a:off x="4071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0D886A-7DD0-384E-66D1-7C73E4B404D2}"/>
              </a:ext>
            </a:extLst>
          </p:cNvPr>
          <p:cNvSpPr/>
          <p:nvPr userDrawn="1"/>
        </p:nvSpPr>
        <p:spPr>
          <a:xfrm>
            <a:off x="2756601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9EB9D1-14EF-8CB4-5D66-915D1D663FA7}"/>
              </a:ext>
            </a:extLst>
          </p:cNvPr>
          <p:cNvSpPr/>
          <p:nvPr userDrawn="1"/>
        </p:nvSpPr>
        <p:spPr>
          <a:xfrm>
            <a:off x="5106101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Methodology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FB1B00-60DD-AE89-42C0-D20DA9257E77}"/>
              </a:ext>
            </a:extLst>
          </p:cNvPr>
          <p:cNvSpPr/>
          <p:nvPr userDrawn="1"/>
        </p:nvSpPr>
        <p:spPr>
          <a:xfrm>
            <a:off x="74556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1D390B-CE01-6D47-0B58-0D1BA5C82FA5}"/>
              </a:ext>
            </a:extLst>
          </p:cNvPr>
          <p:cNvSpPr/>
          <p:nvPr userDrawn="1"/>
        </p:nvSpPr>
        <p:spPr>
          <a:xfrm>
            <a:off x="98051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3BB1E6-BF42-C8B4-4A21-11143FDD27D8}"/>
              </a:ext>
            </a:extLst>
          </p:cNvPr>
          <p:cNvSpPr/>
          <p:nvPr userDrawn="1"/>
        </p:nvSpPr>
        <p:spPr>
          <a:xfrm>
            <a:off x="2756601" y="343565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295B5C-8C45-B6D5-118C-D92163FD82D9}"/>
              </a:ext>
            </a:extLst>
          </p:cNvPr>
          <p:cNvSpPr/>
          <p:nvPr userDrawn="1"/>
        </p:nvSpPr>
        <p:spPr>
          <a:xfrm>
            <a:off x="5102139" y="343564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6503FAF-4D61-241B-6D38-A468ADF7204E}"/>
              </a:ext>
            </a:extLst>
          </p:cNvPr>
          <p:cNvSpPr/>
          <p:nvPr userDrawn="1"/>
        </p:nvSpPr>
        <p:spPr>
          <a:xfrm>
            <a:off x="7447676" y="343563"/>
            <a:ext cx="1979801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0F1C8B-5896-88A6-5EDA-164A77B5481A}"/>
              </a:ext>
            </a:extLst>
          </p:cNvPr>
          <p:cNvSpPr/>
          <p:nvPr userDrawn="1"/>
        </p:nvSpPr>
        <p:spPr>
          <a:xfrm>
            <a:off x="9793214" y="343562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</p:spTree>
    <p:extLst>
      <p:ext uri="{BB962C8B-B14F-4D97-AF65-F5344CB8AC3E}">
        <p14:creationId xmlns:p14="http://schemas.microsoft.com/office/powerpoint/2010/main" val="31279117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cker 5/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4617C1-998F-BABB-B672-58757F8B49B4}"/>
              </a:ext>
            </a:extLst>
          </p:cNvPr>
          <p:cNvSpPr/>
          <p:nvPr userDrawn="1"/>
        </p:nvSpPr>
        <p:spPr>
          <a:xfrm>
            <a:off x="0" y="343770"/>
            <a:ext cx="12192000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4E814A-67AD-0376-8018-D396961209F9}"/>
              </a:ext>
            </a:extLst>
          </p:cNvPr>
          <p:cNvSpPr/>
          <p:nvPr userDrawn="1"/>
        </p:nvSpPr>
        <p:spPr>
          <a:xfrm>
            <a:off x="407100" y="343565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B0EECD-F4E6-FE01-373F-F6EF721113FE}"/>
              </a:ext>
            </a:extLst>
          </p:cNvPr>
          <p:cNvSpPr/>
          <p:nvPr userDrawn="1"/>
        </p:nvSpPr>
        <p:spPr>
          <a:xfrm>
            <a:off x="4071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0D886A-7DD0-384E-66D1-7C73E4B404D2}"/>
              </a:ext>
            </a:extLst>
          </p:cNvPr>
          <p:cNvSpPr/>
          <p:nvPr userDrawn="1"/>
        </p:nvSpPr>
        <p:spPr>
          <a:xfrm>
            <a:off x="2756601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9EB9D1-14EF-8CB4-5D66-915D1D663FA7}"/>
              </a:ext>
            </a:extLst>
          </p:cNvPr>
          <p:cNvSpPr/>
          <p:nvPr userDrawn="1"/>
        </p:nvSpPr>
        <p:spPr>
          <a:xfrm>
            <a:off x="5106101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Methodology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FB1B00-60DD-AE89-42C0-D20DA9257E77}"/>
              </a:ext>
            </a:extLst>
          </p:cNvPr>
          <p:cNvSpPr/>
          <p:nvPr userDrawn="1"/>
        </p:nvSpPr>
        <p:spPr>
          <a:xfrm>
            <a:off x="74556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1D390B-CE01-6D47-0B58-0D1BA5C82FA5}"/>
              </a:ext>
            </a:extLst>
          </p:cNvPr>
          <p:cNvSpPr/>
          <p:nvPr userDrawn="1"/>
        </p:nvSpPr>
        <p:spPr>
          <a:xfrm>
            <a:off x="98051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3BB1E6-BF42-C8B4-4A21-11143FDD27D8}"/>
              </a:ext>
            </a:extLst>
          </p:cNvPr>
          <p:cNvSpPr/>
          <p:nvPr userDrawn="1"/>
        </p:nvSpPr>
        <p:spPr>
          <a:xfrm>
            <a:off x="2756601" y="343565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295B5C-8C45-B6D5-118C-D92163FD82D9}"/>
              </a:ext>
            </a:extLst>
          </p:cNvPr>
          <p:cNvSpPr/>
          <p:nvPr userDrawn="1"/>
        </p:nvSpPr>
        <p:spPr>
          <a:xfrm>
            <a:off x="5102139" y="343564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6503FAF-4D61-241B-6D38-A468ADF7204E}"/>
              </a:ext>
            </a:extLst>
          </p:cNvPr>
          <p:cNvSpPr/>
          <p:nvPr userDrawn="1"/>
        </p:nvSpPr>
        <p:spPr>
          <a:xfrm>
            <a:off x="7447676" y="343563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0F1C8B-5896-88A6-5EDA-164A77B5481A}"/>
              </a:ext>
            </a:extLst>
          </p:cNvPr>
          <p:cNvSpPr/>
          <p:nvPr userDrawn="1"/>
        </p:nvSpPr>
        <p:spPr>
          <a:xfrm>
            <a:off x="9793214" y="343562"/>
            <a:ext cx="1979801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</p:spTree>
    <p:extLst>
      <p:ext uri="{BB962C8B-B14F-4D97-AF65-F5344CB8AC3E}">
        <p14:creationId xmlns:p14="http://schemas.microsoft.com/office/powerpoint/2010/main" val="3606925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cker Ap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4617C1-998F-BABB-B672-58757F8B49B4}"/>
              </a:ext>
            </a:extLst>
          </p:cNvPr>
          <p:cNvSpPr/>
          <p:nvPr userDrawn="1"/>
        </p:nvSpPr>
        <p:spPr>
          <a:xfrm>
            <a:off x="0" y="343770"/>
            <a:ext cx="12192000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9EB9D1-14EF-8CB4-5D66-915D1D663FA7}"/>
              </a:ext>
            </a:extLst>
          </p:cNvPr>
          <p:cNvSpPr/>
          <p:nvPr userDrawn="1"/>
        </p:nvSpPr>
        <p:spPr>
          <a:xfrm>
            <a:off x="5106101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12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Appendix</a:t>
            </a:r>
            <a:endParaRPr lang="en-AU" sz="1200" dirty="0">
              <a:solidFill>
                <a:schemeClr val="tx1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295B5C-8C45-B6D5-118C-D92163FD82D9}"/>
              </a:ext>
            </a:extLst>
          </p:cNvPr>
          <p:cNvSpPr/>
          <p:nvPr userDrawn="1"/>
        </p:nvSpPr>
        <p:spPr>
          <a:xfrm>
            <a:off x="5102139" y="343564"/>
            <a:ext cx="1979801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</p:spTree>
    <p:extLst>
      <p:ext uri="{BB962C8B-B14F-4D97-AF65-F5344CB8AC3E}">
        <p14:creationId xmlns:p14="http://schemas.microsoft.com/office/powerpoint/2010/main" val="38279690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ags" Target="../tags/tag2.xml"/><Relationship Id="rId5" Type="http://schemas.openxmlformats.org/officeDocument/2006/relationships/tags" Target="../tags/tag1.xml"/><Relationship Id="rId4" Type="http://schemas.openxmlformats.org/officeDocument/2006/relationships/theme" Target="../theme/theme1.xml"/><Relationship Id="rId9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21.xml"/><Relationship Id="rId26" Type="http://schemas.openxmlformats.org/officeDocument/2006/relationships/theme" Target="../theme/theme2.xml"/><Relationship Id="rId3" Type="http://schemas.openxmlformats.org/officeDocument/2006/relationships/slideLayout" Target="../slideLayouts/slideLayout6.xml"/><Relationship Id="rId21" Type="http://schemas.openxmlformats.org/officeDocument/2006/relationships/slideLayout" Target="../slideLayouts/slideLayout24.xml"/><Relationship Id="rId7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20.xml"/><Relationship Id="rId25" Type="http://schemas.openxmlformats.org/officeDocument/2006/relationships/slideLayout" Target="../slideLayouts/slideLayout28.xml"/><Relationship Id="rId2" Type="http://schemas.openxmlformats.org/officeDocument/2006/relationships/slideLayout" Target="../slideLayouts/slideLayout5.xml"/><Relationship Id="rId16" Type="http://schemas.openxmlformats.org/officeDocument/2006/relationships/slideLayout" Target="../slideLayouts/slideLayout19.xml"/><Relationship Id="rId20" Type="http://schemas.openxmlformats.org/officeDocument/2006/relationships/slideLayout" Target="../slideLayouts/slideLayout23.xml"/><Relationship Id="rId29" Type="http://schemas.openxmlformats.org/officeDocument/2006/relationships/oleObject" Target="../embeddings/oleObject4.bin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2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8.xml"/><Relationship Id="rId23" Type="http://schemas.openxmlformats.org/officeDocument/2006/relationships/slideLayout" Target="../slideLayouts/slideLayout26.xml"/><Relationship Id="rId28" Type="http://schemas.openxmlformats.org/officeDocument/2006/relationships/tags" Target="../tags/tag6.xml"/><Relationship Id="rId10" Type="http://schemas.openxmlformats.org/officeDocument/2006/relationships/slideLayout" Target="../slideLayouts/slideLayout13.xml"/><Relationship Id="rId19" Type="http://schemas.openxmlformats.org/officeDocument/2006/relationships/slideLayout" Target="../slideLayouts/slideLayout22.xml"/><Relationship Id="rId31" Type="http://schemas.openxmlformats.org/officeDocument/2006/relationships/image" Target="../media/image2.png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7.xml"/><Relationship Id="rId22" Type="http://schemas.openxmlformats.org/officeDocument/2006/relationships/slideLayout" Target="../slideLayouts/slideLayout25.xml"/><Relationship Id="rId27" Type="http://schemas.openxmlformats.org/officeDocument/2006/relationships/tags" Target="../tags/tag5.xml"/><Relationship Id="rId30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DBCE4D4F-8CCC-404C-840E-8A45E07645C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5"/>
            </p:custDataLst>
          </p:nvPr>
        </p:nvGraphicFramePr>
        <p:xfrm>
          <a:off x="1588" y="1587"/>
          <a:ext cx="1589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7" imgW="395" imgH="394" progId="TCLayout.ActiveDocument.1">
                  <p:embed/>
                </p:oleObj>
              </mc:Choice>
              <mc:Fallback>
                <p:oleObj name="think-cell Slide" r:id="rId7" imgW="395" imgH="394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DBCE4D4F-8CCC-404C-840E-8A45E07645C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588" y="1587"/>
                        <a:ext cx="1589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DC4AAB9D-85C6-43AB-8696-D55AD6DDE24E}"/>
              </a:ext>
            </a:extLst>
          </p:cNvPr>
          <p:cNvSpPr/>
          <p:nvPr userDrawn="1">
            <p:custDataLst>
              <p:tags r:id="rId6"/>
            </p:custDataLst>
          </p:nvPr>
        </p:nvSpPr>
        <p:spPr>
          <a:xfrm>
            <a:off x="0" y="1"/>
            <a:ext cx="158812" cy="158713"/>
          </a:xfrm>
          <a:prstGeom prst="rect">
            <a:avLst/>
          </a:prstGeom>
          <a:solidFill>
            <a:schemeClr val="accent2"/>
          </a:solidFill>
          <a:ln w="19050">
            <a:noFill/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3598" b="1" i="0" baseline="0">
              <a:solidFill>
                <a:schemeClr val="bg1"/>
              </a:solidFill>
              <a:latin typeface="Graphik" panose="020B0503030202060203" pitchFamily="34" charset="0"/>
              <a:cs typeface="Arial" panose="020B0604020202020204" pitchFamily="34" charset="0"/>
              <a:sym typeface="Graphik" panose="020B0503030202060203" pitchFamily="34" charset="0"/>
            </a:endParaRPr>
          </a:p>
        </p:txBody>
      </p:sp>
      <p:sp>
        <p:nvSpPr>
          <p:cNvPr id="8" name="Slide Number Placeholder 9">
            <a:extLst>
              <a:ext uri="{FF2B5EF4-FFF2-40B4-BE49-F238E27FC236}">
                <a16:creationId xmlns:a16="http://schemas.microsoft.com/office/drawing/2014/main" id="{E029236F-8D4F-46BA-A33A-11E2F113A7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 flipH="1">
            <a:off x="10946922" y="6401006"/>
            <a:ext cx="561476" cy="273402"/>
          </a:xfrm>
          <a:prstGeom prst="rect">
            <a:avLst/>
          </a:prstGeom>
        </p:spPr>
        <p:txBody>
          <a:bodyPr tIns="0" bIns="0" anchor="b"/>
          <a:lstStyle>
            <a:lvl1pPr algn="l">
              <a:defRPr sz="1001" b="0">
                <a:solidFill>
                  <a:schemeClr val="tx1"/>
                </a:solidFill>
                <a:latin typeface="+mj-lt"/>
              </a:defRPr>
            </a:lvl1pPr>
          </a:lstStyle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Footer Placeholder 6">
            <a:extLst>
              <a:ext uri="{FF2B5EF4-FFF2-40B4-BE49-F238E27FC236}">
                <a16:creationId xmlns:a16="http://schemas.microsoft.com/office/drawing/2014/main" id="{37E62055-3E0F-4EBB-A962-F9600119E4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5739" y="6402651"/>
            <a:ext cx="3733634" cy="270112"/>
          </a:xfrm>
          <a:prstGeom prst="rect">
            <a:avLst/>
          </a:prstGeom>
        </p:spPr>
        <p:txBody>
          <a:bodyPr tIns="0" bIns="0" anchor="ctr"/>
          <a:lstStyle>
            <a:lvl1pPr algn="l">
              <a:defRPr sz="800">
                <a:solidFill>
                  <a:schemeClr val="tx1">
                    <a:alpha val="50000"/>
                  </a:schemeClr>
                </a:solidFill>
                <a:latin typeface="+mn-lt"/>
              </a:defRPr>
            </a:lvl1pPr>
          </a:lstStyle>
          <a:p>
            <a:r>
              <a:rPr lang="en-GB"/>
              <a:t>Source:</a:t>
            </a:r>
          </a:p>
        </p:txBody>
      </p:sp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A66CE9E3-35BA-4A0B-8098-8A65954FE472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8897" y="6393635"/>
            <a:ext cx="350924" cy="288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984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2" r:id="rId1"/>
    <p:sldLayoutId id="2147483719" r:id="rId2"/>
    <p:sldLayoutId id="2147483712" r:id="rId3"/>
  </p:sldLayoutIdLst>
  <p:hf hdr="0" ftr="0" dt="0"/>
  <p:txStyles>
    <p:titleStyle>
      <a:lvl1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buFont typeface="Arial" charset="0"/>
        <a:defRPr lang="en-AU" sz="2800" b="1" i="0" kern="1200" cap="none" spc="-149" baseline="0" dirty="0" smtClean="0">
          <a:solidFill>
            <a:schemeClr val="tx1"/>
          </a:solidFill>
          <a:latin typeface="+mj-lt"/>
          <a:ea typeface="Roboto Black" panose="02000000000000000000" pitchFamily="2" charset="0"/>
          <a:cs typeface="Arial" panose="020B0604020202020204" pitchFamily="34" charset="0"/>
        </a:defRPr>
      </a:lvl1pPr>
      <a:lvl2pPr algn="l" rtl="0" eaLnBrk="1" fontAlgn="base" hangingPunct="1">
        <a:lnSpc>
          <a:spcPts val="3465"/>
        </a:lnSpc>
        <a:spcBef>
          <a:spcPct val="0"/>
        </a:spcBef>
        <a:spcAft>
          <a:spcPct val="0"/>
        </a:spcAft>
        <a:buFont typeface="Arial" charset="0"/>
        <a:defRPr sz="3198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2pPr>
      <a:lvl3pPr algn="l" rtl="0" eaLnBrk="1" fontAlgn="base" hangingPunct="1">
        <a:lnSpc>
          <a:spcPts val="3465"/>
        </a:lnSpc>
        <a:spcBef>
          <a:spcPct val="0"/>
        </a:spcBef>
        <a:spcAft>
          <a:spcPct val="0"/>
        </a:spcAft>
        <a:buFont typeface="Arial" charset="0"/>
        <a:defRPr sz="3198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3pPr>
      <a:lvl4pPr algn="l" rtl="0" eaLnBrk="1" fontAlgn="base" hangingPunct="1">
        <a:lnSpc>
          <a:spcPts val="3465"/>
        </a:lnSpc>
        <a:spcBef>
          <a:spcPct val="0"/>
        </a:spcBef>
        <a:spcAft>
          <a:spcPct val="0"/>
        </a:spcAft>
        <a:buFont typeface="Arial" charset="0"/>
        <a:defRPr sz="3198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4pPr>
      <a:lvl5pPr algn="l" rtl="0" eaLnBrk="1" fontAlgn="base" hangingPunct="1">
        <a:lnSpc>
          <a:spcPts val="3465"/>
        </a:lnSpc>
        <a:spcBef>
          <a:spcPct val="0"/>
        </a:spcBef>
        <a:spcAft>
          <a:spcPct val="0"/>
        </a:spcAft>
        <a:buFont typeface="Arial" charset="0"/>
        <a:defRPr sz="3198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5pPr>
      <a:lvl6pPr marL="609329" algn="l" rtl="0" eaLnBrk="1" fontAlgn="base" hangingPunct="1">
        <a:spcBef>
          <a:spcPct val="0"/>
        </a:spcBef>
        <a:spcAft>
          <a:spcPct val="0"/>
        </a:spcAft>
        <a:buFont typeface="Arial" pitchFamily="-105" charset="-52"/>
        <a:defRPr sz="34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6pPr>
      <a:lvl7pPr marL="1218657" algn="l" rtl="0" eaLnBrk="1" fontAlgn="base" hangingPunct="1">
        <a:spcBef>
          <a:spcPct val="0"/>
        </a:spcBef>
        <a:spcAft>
          <a:spcPct val="0"/>
        </a:spcAft>
        <a:buFont typeface="Arial" pitchFamily="-105" charset="-52"/>
        <a:defRPr sz="34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7pPr>
      <a:lvl8pPr marL="1827986" algn="l" rtl="0" eaLnBrk="1" fontAlgn="base" hangingPunct="1">
        <a:spcBef>
          <a:spcPct val="0"/>
        </a:spcBef>
        <a:spcAft>
          <a:spcPct val="0"/>
        </a:spcAft>
        <a:buFont typeface="Arial" pitchFamily="-105" charset="-52"/>
        <a:defRPr sz="34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8pPr>
      <a:lvl9pPr marL="2437314" algn="l" rtl="0" eaLnBrk="1" fontAlgn="base" hangingPunct="1">
        <a:spcBef>
          <a:spcPct val="0"/>
        </a:spcBef>
        <a:spcAft>
          <a:spcPct val="0"/>
        </a:spcAft>
        <a:buFont typeface="Arial" pitchFamily="-105" charset="-52"/>
        <a:defRPr sz="34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601"/>
        </a:spcBef>
        <a:spcAft>
          <a:spcPct val="0"/>
        </a:spcAft>
        <a:buFont typeface="Arial" pitchFamily="34" charset="0"/>
        <a:buNone/>
        <a:defRPr sz="1801" b="0" i="0" kern="1200">
          <a:solidFill>
            <a:schemeClr val="tx1"/>
          </a:solidFill>
          <a:latin typeface="+mn-lt"/>
          <a:ea typeface="Roboto" panose="02000000000000000000" pitchFamily="2" charset="0"/>
          <a:cs typeface="Arial" panose="020B0604020202020204" pitchFamily="34" charset="0"/>
        </a:defRPr>
      </a:lvl1pPr>
      <a:lvl2pPr marL="215960" indent="-215960" algn="l" rtl="0" eaLnBrk="1" fontAlgn="base" hangingPunct="1">
        <a:lnSpc>
          <a:spcPct val="100000"/>
        </a:lnSpc>
        <a:spcBef>
          <a:spcPts val="601"/>
        </a:spcBef>
        <a:spcAft>
          <a:spcPct val="0"/>
        </a:spcAft>
        <a:buFont typeface="Arial" pitchFamily="34" charset="0"/>
        <a:buChar char="•"/>
        <a:defRPr sz="1801" b="0" i="0" kern="1200">
          <a:solidFill>
            <a:schemeClr val="tx1"/>
          </a:solidFill>
          <a:latin typeface="+mn-lt"/>
          <a:ea typeface="Roboto" panose="02000000000000000000" pitchFamily="2" charset="0"/>
          <a:cs typeface="Arial" panose="020B0604020202020204" pitchFamily="34" charset="0"/>
        </a:defRPr>
      </a:lvl2pPr>
      <a:lvl3pPr marL="431920" indent="-215960" algn="l" rtl="0" eaLnBrk="1" fontAlgn="base" hangingPunct="1">
        <a:lnSpc>
          <a:spcPct val="100000"/>
        </a:lnSpc>
        <a:spcBef>
          <a:spcPts val="601"/>
        </a:spcBef>
        <a:spcAft>
          <a:spcPct val="0"/>
        </a:spcAft>
        <a:buFont typeface="Arial" pitchFamily="34" charset="0"/>
        <a:buChar char="‒"/>
        <a:tabLst/>
        <a:defRPr sz="1801" b="0" i="0" kern="1200">
          <a:solidFill>
            <a:schemeClr val="tx1"/>
          </a:solidFill>
          <a:latin typeface="+mn-lt"/>
          <a:ea typeface="Roboto" panose="02000000000000000000" pitchFamily="2" charset="0"/>
          <a:cs typeface="Arial" panose="020B0604020202020204" pitchFamily="34" charset="0"/>
        </a:defRPr>
      </a:lvl3pPr>
      <a:lvl4pPr marL="611885" indent="-215960" algn="l" rtl="0" eaLnBrk="1" fontAlgn="base" hangingPunct="1">
        <a:lnSpc>
          <a:spcPct val="100000"/>
        </a:lnSpc>
        <a:spcBef>
          <a:spcPts val="601"/>
        </a:spcBef>
        <a:spcAft>
          <a:spcPct val="0"/>
        </a:spcAft>
        <a:buFont typeface="Arial" pitchFamily="34" charset="0"/>
        <a:buChar char="•"/>
        <a:defRPr sz="1801" b="0" i="0" kern="1200">
          <a:solidFill>
            <a:schemeClr val="tx1"/>
          </a:solidFill>
          <a:latin typeface="+mn-lt"/>
          <a:ea typeface="Roboto" panose="02000000000000000000" pitchFamily="2" charset="0"/>
          <a:cs typeface="Arial" panose="020B0604020202020204" pitchFamily="34" charset="0"/>
        </a:defRPr>
      </a:lvl4pPr>
      <a:lvl5pPr marL="863838" indent="-215960" algn="l" rtl="0" eaLnBrk="1" fontAlgn="base" hangingPunct="1">
        <a:lnSpc>
          <a:spcPct val="100000"/>
        </a:lnSpc>
        <a:spcBef>
          <a:spcPts val="601"/>
        </a:spcBef>
        <a:spcAft>
          <a:spcPct val="0"/>
        </a:spcAft>
        <a:buFont typeface="Arial" pitchFamily="34" charset="0"/>
        <a:buChar char="‒"/>
        <a:defRPr sz="1801" b="0" i="0" kern="1200">
          <a:solidFill>
            <a:schemeClr val="tx1"/>
          </a:solidFill>
          <a:latin typeface="+mn-lt"/>
          <a:ea typeface="Roboto" panose="02000000000000000000" pitchFamily="2" charset="0"/>
          <a:cs typeface="Arial" panose="020B0604020202020204" pitchFamily="34" charset="0"/>
        </a:defRPr>
      </a:lvl5pPr>
      <a:lvl6pPr marL="3351304" indent="-304665" algn="l" defTabSz="1218657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0634" indent="-304665" algn="l" defTabSz="1218657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69963" indent="-304665" algn="l" defTabSz="1218657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79290" indent="-304665" algn="l" defTabSz="1218657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65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329" algn="l" defTabSz="121865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657" algn="l" defTabSz="121865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7986" algn="l" defTabSz="121865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314" algn="l" defTabSz="121865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6643" algn="l" defTabSz="121865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5971" algn="l" defTabSz="121865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5298" algn="l" defTabSz="121865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4626" algn="l" defTabSz="121865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119" userDrawn="1">
          <p15:clr>
            <a:srgbClr val="F26B43"/>
          </p15:clr>
        </p15:guide>
        <p15:guide id="2" pos="226" userDrawn="1">
          <p15:clr>
            <a:srgbClr val="F26B43"/>
          </p15:clr>
        </p15:guide>
        <p15:guide id="3" pos="7452" userDrawn="1">
          <p15:clr>
            <a:srgbClr val="F26B43"/>
          </p15:clr>
        </p15:guide>
        <p15:guide id="4" pos="1276" userDrawn="1">
          <p15:clr>
            <a:srgbClr val="F26B43"/>
          </p15:clr>
        </p15:guide>
        <p15:guide id="5" pos="1460" userDrawn="1">
          <p15:clr>
            <a:srgbClr val="F26B43"/>
          </p15:clr>
        </p15:guide>
        <p15:guide id="6" pos="2514" userDrawn="1">
          <p15:clr>
            <a:srgbClr val="F26B43"/>
          </p15:clr>
        </p15:guide>
        <p15:guide id="7" pos="2697" userDrawn="1">
          <p15:clr>
            <a:srgbClr val="F26B43"/>
          </p15:clr>
        </p15:guide>
        <p15:guide id="8" pos="3929" userDrawn="1">
          <p15:clr>
            <a:srgbClr val="F26B43"/>
          </p15:clr>
        </p15:guide>
        <p15:guide id="9" pos="3748" userDrawn="1">
          <p15:clr>
            <a:srgbClr val="F26B43"/>
          </p15:clr>
        </p15:guide>
        <p15:guide id="10" pos="4981" userDrawn="1">
          <p15:clr>
            <a:srgbClr val="F26B43"/>
          </p15:clr>
        </p15:guide>
        <p15:guide id="11" pos="5163" userDrawn="1">
          <p15:clr>
            <a:srgbClr val="F26B43"/>
          </p15:clr>
        </p15:guide>
        <p15:guide id="12" pos="6219" userDrawn="1">
          <p15:clr>
            <a:srgbClr val="F26B43"/>
          </p15:clr>
        </p15:guide>
        <p15:guide id="13" pos="6398" userDrawn="1">
          <p15:clr>
            <a:srgbClr val="F26B43"/>
          </p15:clr>
        </p15:guide>
        <p15:guide id="14" orient="horz" pos="807" userDrawn="1">
          <p15:clr>
            <a:srgbClr val="F26B43"/>
          </p15:clr>
        </p15:guide>
        <p15:guide id="15" orient="horz" pos="876" userDrawn="1">
          <p15:clr>
            <a:srgbClr val="F26B43"/>
          </p15:clr>
        </p15:guide>
        <p15:guide id="16" orient="horz" pos="4031" userDrawn="1">
          <p15:clr>
            <a:srgbClr val="F26B43"/>
          </p15:clr>
        </p15:guide>
        <p15:guide id="17" orient="horz" pos="597" userDrawn="1">
          <p15:clr>
            <a:srgbClr val="F26B43"/>
          </p15:clr>
        </p15:guide>
        <p15:guide id="18" orient="horz" pos="2435" userDrawn="1">
          <p15:clr>
            <a:srgbClr val="F26B43"/>
          </p15:clr>
        </p15:guide>
        <p15:guide id="19" orient="horz" pos="3756" userDrawn="1">
          <p15:clr>
            <a:srgbClr val="F26B43"/>
          </p15:clr>
        </p15:guide>
        <p15:guide id="20" orient="horz" pos="4199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DBCE4D4F-8CCC-404C-840E-8A45E07645C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7"/>
            </p:custDataLst>
          </p:nvPr>
        </p:nvGraphicFramePr>
        <p:xfrm>
          <a:off x="1588" y="1587"/>
          <a:ext cx="1589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29" imgW="395" imgH="394" progId="TCLayout.ActiveDocument.1">
                  <p:embed/>
                </p:oleObj>
              </mc:Choice>
              <mc:Fallback>
                <p:oleObj name="think-cell Slide" r:id="rId29" imgW="395" imgH="394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DBCE4D4F-8CCC-404C-840E-8A45E07645C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0"/>
                      <a:stretch>
                        <a:fillRect/>
                      </a:stretch>
                    </p:blipFill>
                    <p:spPr>
                      <a:xfrm>
                        <a:off x="1588" y="1587"/>
                        <a:ext cx="1589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DC4AAB9D-85C6-43AB-8696-D55AD6DDE24E}"/>
              </a:ext>
            </a:extLst>
          </p:cNvPr>
          <p:cNvSpPr/>
          <p:nvPr userDrawn="1">
            <p:custDataLst>
              <p:tags r:id="rId28"/>
            </p:custDataLst>
          </p:nvPr>
        </p:nvSpPr>
        <p:spPr>
          <a:xfrm>
            <a:off x="0" y="1"/>
            <a:ext cx="158812" cy="158713"/>
          </a:xfrm>
          <a:prstGeom prst="rect">
            <a:avLst/>
          </a:prstGeom>
          <a:solidFill>
            <a:schemeClr val="accent2"/>
          </a:solidFill>
          <a:ln w="19050">
            <a:noFill/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3598" b="1" i="0" baseline="0">
              <a:solidFill>
                <a:schemeClr val="bg1"/>
              </a:solidFill>
              <a:latin typeface="Graphik" panose="020B0503030202060203" pitchFamily="34" charset="0"/>
              <a:cs typeface="Arial" panose="020B0604020202020204" pitchFamily="34" charset="0"/>
              <a:sym typeface="Graphik" panose="020B0503030202060203" pitchFamily="34" charset="0"/>
            </a:endParaRPr>
          </a:p>
        </p:txBody>
      </p:sp>
      <p:sp>
        <p:nvSpPr>
          <p:cNvPr id="8" name="Slide Number Placeholder 9">
            <a:extLst>
              <a:ext uri="{FF2B5EF4-FFF2-40B4-BE49-F238E27FC236}">
                <a16:creationId xmlns:a16="http://schemas.microsoft.com/office/drawing/2014/main" id="{E029236F-8D4F-46BA-A33A-11E2F113A7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 flipH="1">
            <a:off x="10946922" y="6401006"/>
            <a:ext cx="561476" cy="273402"/>
          </a:xfrm>
          <a:prstGeom prst="rect">
            <a:avLst/>
          </a:prstGeom>
        </p:spPr>
        <p:txBody>
          <a:bodyPr tIns="0" bIns="0" anchor="b"/>
          <a:lstStyle>
            <a:lvl1pPr algn="l">
              <a:defRPr sz="1001" b="0">
                <a:solidFill>
                  <a:schemeClr val="tx1"/>
                </a:solidFill>
                <a:latin typeface="+mj-lt"/>
              </a:defRPr>
            </a:lvl1pPr>
          </a:lstStyle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Footer Placeholder 6">
            <a:extLst>
              <a:ext uri="{FF2B5EF4-FFF2-40B4-BE49-F238E27FC236}">
                <a16:creationId xmlns:a16="http://schemas.microsoft.com/office/drawing/2014/main" id="{37E62055-3E0F-4EBB-A962-F9600119E4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5739" y="6402651"/>
            <a:ext cx="3733634" cy="270112"/>
          </a:xfrm>
          <a:prstGeom prst="rect">
            <a:avLst/>
          </a:prstGeom>
        </p:spPr>
        <p:txBody>
          <a:bodyPr tIns="0" bIns="0" anchor="ctr"/>
          <a:lstStyle>
            <a:lvl1pPr algn="l">
              <a:defRPr sz="800">
                <a:solidFill>
                  <a:schemeClr val="tx1">
                    <a:alpha val="50000"/>
                  </a:schemeClr>
                </a:solidFill>
                <a:latin typeface="+mn-lt"/>
              </a:defRPr>
            </a:lvl1pPr>
          </a:lstStyle>
          <a:p>
            <a:r>
              <a:rPr lang="en-GB"/>
              <a:t>Source:</a:t>
            </a:r>
          </a:p>
        </p:txBody>
      </p:sp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A66CE9E3-35BA-4A0B-8098-8A65954FE472}"/>
              </a:ext>
            </a:extLst>
          </p:cNvPr>
          <p:cNvPicPr>
            <a:picLocks noChangeAspect="1"/>
          </p:cNvPicPr>
          <p:nvPr userDrawn="1"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8897" y="6393635"/>
            <a:ext cx="350924" cy="288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984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20" r:id="rId2"/>
    <p:sldLayoutId id="2147483721" r:id="rId3"/>
    <p:sldLayoutId id="2147483722" r:id="rId4"/>
    <p:sldLayoutId id="2147483726" r:id="rId5"/>
    <p:sldLayoutId id="2147483740" r:id="rId6"/>
    <p:sldLayoutId id="2147483725" r:id="rId7"/>
    <p:sldLayoutId id="2147483727" r:id="rId8"/>
    <p:sldLayoutId id="2147483728" r:id="rId9"/>
    <p:sldLayoutId id="2147483729" r:id="rId10"/>
    <p:sldLayoutId id="2147483730" r:id="rId11"/>
    <p:sldLayoutId id="2147483739" r:id="rId12"/>
    <p:sldLayoutId id="2147483735" r:id="rId13"/>
    <p:sldLayoutId id="2147483736" r:id="rId14"/>
    <p:sldLayoutId id="2147483737" r:id="rId15"/>
    <p:sldLayoutId id="2147483738" r:id="rId16"/>
    <p:sldLayoutId id="2147483731" r:id="rId17"/>
    <p:sldLayoutId id="2147483732" r:id="rId18"/>
    <p:sldLayoutId id="2147483733" r:id="rId19"/>
    <p:sldLayoutId id="2147483734" r:id="rId20"/>
    <p:sldLayoutId id="2147483710" r:id="rId21"/>
    <p:sldLayoutId id="2147483743" r:id="rId22"/>
    <p:sldLayoutId id="2147483706" r:id="rId23"/>
    <p:sldLayoutId id="2147483707" r:id="rId24"/>
    <p:sldLayoutId id="2147483708" r:id="rId25"/>
  </p:sldLayoutIdLst>
  <p:hf hdr="0" ftr="0" dt="0"/>
  <p:txStyles>
    <p:titleStyle>
      <a:lvl1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buFont typeface="Arial" charset="0"/>
        <a:defRPr lang="en-AU" sz="2800" b="1" i="0" kern="1200" cap="none" spc="-149" baseline="0" dirty="0" smtClean="0">
          <a:solidFill>
            <a:schemeClr val="tx1"/>
          </a:solidFill>
          <a:latin typeface="+mj-lt"/>
          <a:ea typeface="Roboto Black" panose="02000000000000000000" pitchFamily="2" charset="0"/>
          <a:cs typeface="Arial" panose="020B0604020202020204" pitchFamily="34" charset="0"/>
        </a:defRPr>
      </a:lvl1pPr>
      <a:lvl2pPr algn="l" rtl="0" eaLnBrk="1" fontAlgn="base" hangingPunct="1">
        <a:lnSpc>
          <a:spcPts val="3465"/>
        </a:lnSpc>
        <a:spcBef>
          <a:spcPct val="0"/>
        </a:spcBef>
        <a:spcAft>
          <a:spcPct val="0"/>
        </a:spcAft>
        <a:buFont typeface="Arial" charset="0"/>
        <a:defRPr sz="3198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2pPr>
      <a:lvl3pPr algn="l" rtl="0" eaLnBrk="1" fontAlgn="base" hangingPunct="1">
        <a:lnSpc>
          <a:spcPts val="3465"/>
        </a:lnSpc>
        <a:spcBef>
          <a:spcPct val="0"/>
        </a:spcBef>
        <a:spcAft>
          <a:spcPct val="0"/>
        </a:spcAft>
        <a:buFont typeface="Arial" charset="0"/>
        <a:defRPr sz="3198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3pPr>
      <a:lvl4pPr algn="l" rtl="0" eaLnBrk="1" fontAlgn="base" hangingPunct="1">
        <a:lnSpc>
          <a:spcPts val="3465"/>
        </a:lnSpc>
        <a:spcBef>
          <a:spcPct val="0"/>
        </a:spcBef>
        <a:spcAft>
          <a:spcPct val="0"/>
        </a:spcAft>
        <a:buFont typeface="Arial" charset="0"/>
        <a:defRPr sz="3198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4pPr>
      <a:lvl5pPr algn="l" rtl="0" eaLnBrk="1" fontAlgn="base" hangingPunct="1">
        <a:lnSpc>
          <a:spcPts val="3465"/>
        </a:lnSpc>
        <a:spcBef>
          <a:spcPct val="0"/>
        </a:spcBef>
        <a:spcAft>
          <a:spcPct val="0"/>
        </a:spcAft>
        <a:buFont typeface="Arial" charset="0"/>
        <a:defRPr sz="3198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5pPr>
      <a:lvl6pPr marL="609329" algn="l" rtl="0" eaLnBrk="1" fontAlgn="base" hangingPunct="1">
        <a:spcBef>
          <a:spcPct val="0"/>
        </a:spcBef>
        <a:spcAft>
          <a:spcPct val="0"/>
        </a:spcAft>
        <a:buFont typeface="Arial" pitchFamily="-105" charset="-52"/>
        <a:defRPr sz="34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6pPr>
      <a:lvl7pPr marL="1218657" algn="l" rtl="0" eaLnBrk="1" fontAlgn="base" hangingPunct="1">
        <a:spcBef>
          <a:spcPct val="0"/>
        </a:spcBef>
        <a:spcAft>
          <a:spcPct val="0"/>
        </a:spcAft>
        <a:buFont typeface="Arial" pitchFamily="-105" charset="-52"/>
        <a:defRPr sz="34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7pPr>
      <a:lvl8pPr marL="1827986" algn="l" rtl="0" eaLnBrk="1" fontAlgn="base" hangingPunct="1">
        <a:spcBef>
          <a:spcPct val="0"/>
        </a:spcBef>
        <a:spcAft>
          <a:spcPct val="0"/>
        </a:spcAft>
        <a:buFont typeface="Arial" pitchFamily="-105" charset="-52"/>
        <a:defRPr sz="34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8pPr>
      <a:lvl9pPr marL="2437314" algn="l" rtl="0" eaLnBrk="1" fontAlgn="base" hangingPunct="1">
        <a:spcBef>
          <a:spcPct val="0"/>
        </a:spcBef>
        <a:spcAft>
          <a:spcPct val="0"/>
        </a:spcAft>
        <a:buFont typeface="Arial" pitchFamily="-105" charset="-52"/>
        <a:defRPr sz="34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601"/>
        </a:spcBef>
        <a:spcAft>
          <a:spcPct val="0"/>
        </a:spcAft>
        <a:buFont typeface="Arial" pitchFamily="34" charset="0"/>
        <a:buNone/>
        <a:defRPr sz="1801" b="0" i="0" kern="1200">
          <a:solidFill>
            <a:schemeClr val="tx1"/>
          </a:solidFill>
          <a:latin typeface="+mn-lt"/>
          <a:ea typeface="Roboto" panose="02000000000000000000" pitchFamily="2" charset="0"/>
          <a:cs typeface="Arial" panose="020B0604020202020204" pitchFamily="34" charset="0"/>
        </a:defRPr>
      </a:lvl1pPr>
      <a:lvl2pPr marL="215960" indent="-215960" algn="l" rtl="0" eaLnBrk="1" fontAlgn="base" hangingPunct="1">
        <a:lnSpc>
          <a:spcPct val="100000"/>
        </a:lnSpc>
        <a:spcBef>
          <a:spcPts val="601"/>
        </a:spcBef>
        <a:spcAft>
          <a:spcPct val="0"/>
        </a:spcAft>
        <a:buFont typeface="Arial" pitchFamily="34" charset="0"/>
        <a:buChar char="•"/>
        <a:defRPr sz="1801" b="0" i="0" kern="1200">
          <a:solidFill>
            <a:schemeClr val="tx1"/>
          </a:solidFill>
          <a:latin typeface="+mn-lt"/>
          <a:ea typeface="Roboto" panose="02000000000000000000" pitchFamily="2" charset="0"/>
          <a:cs typeface="Arial" panose="020B0604020202020204" pitchFamily="34" charset="0"/>
        </a:defRPr>
      </a:lvl2pPr>
      <a:lvl3pPr marL="431920" indent="-215960" algn="l" rtl="0" eaLnBrk="1" fontAlgn="base" hangingPunct="1">
        <a:lnSpc>
          <a:spcPct val="100000"/>
        </a:lnSpc>
        <a:spcBef>
          <a:spcPts val="601"/>
        </a:spcBef>
        <a:spcAft>
          <a:spcPct val="0"/>
        </a:spcAft>
        <a:buFont typeface="Arial" pitchFamily="34" charset="0"/>
        <a:buChar char="‒"/>
        <a:tabLst/>
        <a:defRPr sz="1801" b="0" i="0" kern="1200">
          <a:solidFill>
            <a:schemeClr val="tx1"/>
          </a:solidFill>
          <a:latin typeface="+mn-lt"/>
          <a:ea typeface="Roboto" panose="02000000000000000000" pitchFamily="2" charset="0"/>
          <a:cs typeface="Arial" panose="020B0604020202020204" pitchFamily="34" charset="0"/>
        </a:defRPr>
      </a:lvl3pPr>
      <a:lvl4pPr marL="611885" indent="-215960" algn="l" rtl="0" eaLnBrk="1" fontAlgn="base" hangingPunct="1">
        <a:lnSpc>
          <a:spcPct val="100000"/>
        </a:lnSpc>
        <a:spcBef>
          <a:spcPts val="601"/>
        </a:spcBef>
        <a:spcAft>
          <a:spcPct val="0"/>
        </a:spcAft>
        <a:buFont typeface="Arial" pitchFamily="34" charset="0"/>
        <a:buChar char="•"/>
        <a:defRPr sz="1801" b="0" i="0" kern="1200">
          <a:solidFill>
            <a:schemeClr val="tx1"/>
          </a:solidFill>
          <a:latin typeface="+mn-lt"/>
          <a:ea typeface="Roboto" panose="02000000000000000000" pitchFamily="2" charset="0"/>
          <a:cs typeface="Arial" panose="020B0604020202020204" pitchFamily="34" charset="0"/>
        </a:defRPr>
      </a:lvl4pPr>
      <a:lvl5pPr marL="863838" indent="-215960" algn="l" rtl="0" eaLnBrk="1" fontAlgn="base" hangingPunct="1">
        <a:lnSpc>
          <a:spcPct val="100000"/>
        </a:lnSpc>
        <a:spcBef>
          <a:spcPts val="601"/>
        </a:spcBef>
        <a:spcAft>
          <a:spcPct val="0"/>
        </a:spcAft>
        <a:buFont typeface="Arial" pitchFamily="34" charset="0"/>
        <a:buChar char="‒"/>
        <a:defRPr sz="1801" b="0" i="0" kern="1200">
          <a:solidFill>
            <a:schemeClr val="tx1"/>
          </a:solidFill>
          <a:latin typeface="+mn-lt"/>
          <a:ea typeface="Roboto" panose="02000000000000000000" pitchFamily="2" charset="0"/>
          <a:cs typeface="Arial" panose="020B0604020202020204" pitchFamily="34" charset="0"/>
        </a:defRPr>
      </a:lvl5pPr>
      <a:lvl6pPr marL="3351304" indent="-304665" algn="l" defTabSz="1218657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0634" indent="-304665" algn="l" defTabSz="1218657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69963" indent="-304665" algn="l" defTabSz="1218657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79290" indent="-304665" algn="l" defTabSz="1218657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65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329" algn="l" defTabSz="121865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657" algn="l" defTabSz="121865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7986" algn="l" defTabSz="121865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314" algn="l" defTabSz="121865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6643" algn="l" defTabSz="121865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5971" algn="l" defTabSz="121865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5298" algn="l" defTabSz="121865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4626" algn="l" defTabSz="121865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119" userDrawn="1">
          <p15:clr>
            <a:srgbClr val="F26B43"/>
          </p15:clr>
        </p15:guide>
        <p15:guide id="2" pos="226" userDrawn="1">
          <p15:clr>
            <a:srgbClr val="F26B43"/>
          </p15:clr>
        </p15:guide>
        <p15:guide id="3" pos="7452" userDrawn="1">
          <p15:clr>
            <a:srgbClr val="F26B43"/>
          </p15:clr>
        </p15:guide>
        <p15:guide id="4" pos="1276" userDrawn="1">
          <p15:clr>
            <a:srgbClr val="F26B43"/>
          </p15:clr>
        </p15:guide>
        <p15:guide id="5" pos="1460" userDrawn="1">
          <p15:clr>
            <a:srgbClr val="F26B43"/>
          </p15:clr>
        </p15:guide>
        <p15:guide id="6" pos="2514" userDrawn="1">
          <p15:clr>
            <a:srgbClr val="F26B43"/>
          </p15:clr>
        </p15:guide>
        <p15:guide id="7" pos="2697" userDrawn="1">
          <p15:clr>
            <a:srgbClr val="F26B43"/>
          </p15:clr>
        </p15:guide>
        <p15:guide id="8" pos="3929" userDrawn="1">
          <p15:clr>
            <a:srgbClr val="F26B43"/>
          </p15:clr>
        </p15:guide>
        <p15:guide id="9" pos="3748" userDrawn="1">
          <p15:clr>
            <a:srgbClr val="F26B43"/>
          </p15:clr>
        </p15:guide>
        <p15:guide id="10" pos="4981" userDrawn="1">
          <p15:clr>
            <a:srgbClr val="F26B43"/>
          </p15:clr>
        </p15:guide>
        <p15:guide id="11" pos="5163" userDrawn="1">
          <p15:clr>
            <a:srgbClr val="F26B43"/>
          </p15:clr>
        </p15:guide>
        <p15:guide id="12" pos="6219" userDrawn="1">
          <p15:clr>
            <a:srgbClr val="F26B43"/>
          </p15:clr>
        </p15:guide>
        <p15:guide id="13" pos="6398" userDrawn="1">
          <p15:clr>
            <a:srgbClr val="F26B43"/>
          </p15:clr>
        </p15:guide>
        <p15:guide id="14" orient="horz" pos="807" userDrawn="1">
          <p15:clr>
            <a:srgbClr val="F26B43"/>
          </p15:clr>
        </p15:guide>
        <p15:guide id="15" orient="horz" pos="876" userDrawn="1">
          <p15:clr>
            <a:srgbClr val="F26B43"/>
          </p15:clr>
        </p15:guide>
        <p15:guide id="16" orient="horz" pos="4031" userDrawn="1">
          <p15:clr>
            <a:srgbClr val="F26B43"/>
          </p15:clr>
        </p15:guide>
        <p15:guide id="17" orient="horz" pos="597" userDrawn="1">
          <p15:clr>
            <a:srgbClr val="F26B43"/>
          </p15:clr>
        </p15:guide>
        <p15:guide id="18" orient="horz" pos="2435" userDrawn="1">
          <p15:clr>
            <a:srgbClr val="F26B43"/>
          </p15:clr>
        </p15:guide>
        <p15:guide id="19" orient="horz" pos="3756" userDrawn="1">
          <p15:clr>
            <a:srgbClr val="F26B43"/>
          </p15:clr>
        </p15:guide>
        <p15:guide id="20" orient="horz" pos="419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static1.squarespace.com/static/62642e5279626642fe233233/t/6387b484702d30798e9c313f/1669837958977/Guvenen-Pistaferri-Violante-QE-2022.pdf" TargetMode="Externa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D1063-F7C5-BF45-3F8D-4BBF7C6A08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9092" y="381001"/>
            <a:ext cx="8631721" cy="3429000"/>
          </a:xfrm>
        </p:spPr>
        <p:txBody>
          <a:bodyPr/>
          <a:lstStyle/>
          <a:p>
            <a:r>
              <a:rPr lang="en-US" sz="4400" dirty="0"/>
              <a:t>Australian insights on income dynamics from administrative data (2002-2022)</a:t>
            </a:r>
            <a:endParaRPr lang="en-AU" sz="4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11E2DE-0391-4E20-1E1B-0662C2F1A81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dirty="0"/>
              <a:t>GRID Project Update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66D3B8-7879-8615-37E3-CDE7531C8E0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AU" dirty="0"/>
              <a:t>08/11/2024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944EA3F-0146-1015-E861-2683F2873DF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AU" dirty="0"/>
              <a:t>Matt Elias</a:t>
            </a:r>
          </a:p>
        </p:txBody>
      </p:sp>
    </p:spTree>
    <p:extLst>
      <p:ext uri="{BB962C8B-B14F-4D97-AF65-F5344CB8AC3E}">
        <p14:creationId xmlns:p14="http://schemas.microsoft.com/office/powerpoint/2010/main" val="32502905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6848C7-8134-67E9-0EE7-A29D906E6B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68F3FA8-2822-C348-FF63-F8FE7BDE60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AE1268F-BDF0-01BA-98A0-287CE33477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Macroeconomic performance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D8F629-6A4A-98ED-5CE7-4FFBE1388F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538445" y="3231757"/>
            <a:ext cx="4634416" cy="4114800"/>
          </a:xfrm>
          <a:prstGeom prst="rect">
            <a:avLst/>
          </a:prstGeom>
        </p:spPr>
      </p:pic>
      <p:pic>
        <p:nvPicPr>
          <p:cNvPr id="9" name="Picture 8" descr="A graph of a graph showing the number of people in the same direction&#10;&#10;Description automatically generated with medium confidence">
            <a:extLst>
              <a:ext uri="{FF2B5EF4-FFF2-40B4-BE49-F238E27FC236}">
                <a16:creationId xmlns:a16="http://schemas.microsoft.com/office/drawing/2014/main" id="{B6D8939D-1E35-1D5D-2985-1EE08E9602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631" y="1452222"/>
            <a:ext cx="4146416" cy="3695105"/>
          </a:xfrm>
          <a:prstGeom prst="rect">
            <a:avLst/>
          </a:prstGeom>
        </p:spPr>
      </p:pic>
      <p:pic>
        <p:nvPicPr>
          <p:cNvPr id="11" name="Picture 10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C7FF4D1E-2D8F-6D1D-9178-669947DAA9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8444" y="1506724"/>
            <a:ext cx="3873056" cy="3398804"/>
          </a:xfrm>
          <a:prstGeom prst="rect">
            <a:avLst/>
          </a:prstGeom>
        </p:spPr>
      </p:pic>
      <p:pic>
        <p:nvPicPr>
          <p:cNvPr id="8" name="Picture 7" descr="A graph with a line going up&#10;&#10;Description automatically generated">
            <a:extLst>
              <a:ext uri="{FF2B5EF4-FFF2-40B4-BE49-F238E27FC236}">
                <a16:creationId xmlns:a16="http://schemas.microsoft.com/office/drawing/2014/main" id="{B2609047-DA69-0CD3-41F4-F7E4FFC113D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0425" y="1506724"/>
            <a:ext cx="3964841" cy="3357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3190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76CAB79-5D36-AFA9-E57F-DF1914C1403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lIns="91440" tIns="45720" rIns="91440" bIns="45720" anchor="ctr"/>
          <a:lstStyle/>
          <a:p>
            <a:r>
              <a:rPr lang="en-US" dirty="0">
                <a:ea typeface="Roboto"/>
                <a:cs typeface="Arial"/>
              </a:rPr>
              <a:t>Inequality</a:t>
            </a:r>
          </a:p>
        </p:txBody>
      </p:sp>
    </p:spTree>
    <p:extLst>
      <p:ext uri="{BB962C8B-B14F-4D97-AF65-F5344CB8AC3E}">
        <p14:creationId xmlns:p14="http://schemas.microsoft.com/office/powerpoint/2010/main" val="41839802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1582288-4642-3DF7-CC0A-1C75CF736A7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581CC38-1003-848E-9D32-CC7AD7F5F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Percentiles of the Log Real Earnings Distribution relative to 2002</a:t>
            </a:r>
            <a:endParaRPr lang="en-NZ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E05296-FEBF-A988-B498-FF38709115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36962" y="1236961"/>
            <a:ext cx="5139674" cy="4810800"/>
          </a:xfrm>
          <a:prstGeom prst="rect">
            <a:avLst/>
          </a:prstGeom>
        </p:spPr>
      </p:pic>
      <p:pic>
        <p:nvPicPr>
          <p:cNvPr id="19" name="Picture 18" descr="A graph of a graph showing the growth of the company's earnings&#10;&#10;Description automatically generated with medium confidence">
            <a:extLst>
              <a:ext uri="{FF2B5EF4-FFF2-40B4-BE49-F238E27FC236}">
                <a16:creationId xmlns:a16="http://schemas.microsoft.com/office/drawing/2014/main" id="{D9BF222B-C85D-3A91-EA43-50A5F3B2AA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762" y="1508687"/>
            <a:ext cx="4463021" cy="3840627"/>
          </a:xfrm>
          <a:prstGeom prst="rect">
            <a:avLst/>
          </a:prstGeom>
        </p:spPr>
      </p:pic>
      <p:pic>
        <p:nvPicPr>
          <p:cNvPr id="23" name="Picture 22" descr="A graph with colored lines and numbers&#10;&#10;Description automatically generated">
            <a:extLst>
              <a:ext uri="{FF2B5EF4-FFF2-40B4-BE49-F238E27FC236}">
                <a16:creationId xmlns:a16="http://schemas.microsoft.com/office/drawing/2014/main" id="{67C16581-3AF8-E7CB-A43D-E3C3683A31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0652" y="1508686"/>
            <a:ext cx="4463021" cy="3840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1983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0DD1C0-34FB-52C6-A667-1C60A48A4B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BEDF85B-EAC4-AF2C-D55B-A1C2E4FECF4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D26FA60-5F53-3E00-6E2C-837264ADF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Percentiles of the Log Real Earnings Distribution relative to 2002</a:t>
            </a:r>
            <a:endParaRPr lang="en-NZ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2035E9-60FF-2B4B-5454-754C87F30A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36962" y="1236961"/>
            <a:ext cx="5139674" cy="4810800"/>
          </a:xfrm>
          <a:prstGeom prst="rect">
            <a:avLst/>
          </a:prstGeom>
        </p:spPr>
      </p:pic>
      <p:pic>
        <p:nvPicPr>
          <p:cNvPr id="21" name="Picture 20" descr="A graph with orange and blue lines&#10;&#10;Description automatically generated">
            <a:extLst>
              <a:ext uri="{FF2B5EF4-FFF2-40B4-BE49-F238E27FC236}">
                <a16:creationId xmlns:a16="http://schemas.microsoft.com/office/drawing/2014/main" id="{2D3E2F54-6786-A2E5-7A07-94E2D8FD6B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614" y="1979038"/>
            <a:ext cx="4565665" cy="4068723"/>
          </a:xfrm>
          <a:prstGeom prst="rect">
            <a:avLst/>
          </a:prstGeom>
        </p:spPr>
      </p:pic>
      <p:pic>
        <p:nvPicPr>
          <p:cNvPr id="25" name="Picture 24" descr="A graph of a graph showing the number of earnings&#10;&#10;Description automatically generated with medium confidence">
            <a:extLst>
              <a:ext uri="{FF2B5EF4-FFF2-40B4-BE49-F238E27FC236}">
                <a16:creationId xmlns:a16="http://schemas.microsoft.com/office/drawing/2014/main" id="{A2691C9E-21E6-14E2-8672-623F77A0BD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1364" y="1979038"/>
            <a:ext cx="4680958" cy="4028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3653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1582288-4642-3DF7-CC0A-1C75CF736A7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581CC38-1003-848E-9D32-CC7AD7F5F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Evolution of </a:t>
            </a:r>
            <a:r>
              <a:rPr lang="en-US" b="1" dirty="0" err="1"/>
              <a:t>Labour</a:t>
            </a:r>
            <a:r>
              <a:rPr lang="en-US" b="1" dirty="0"/>
              <a:t> Earnings Inequality by Cohort</a:t>
            </a:r>
            <a:endParaRPr lang="en-NZ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D79B48-3761-4E3B-8FA9-949C746C10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553319" y="1795239"/>
            <a:ext cx="6096000" cy="3122341"/>
          </a:xfrm>
          <a:prstGeom prst="rect">
            <a:avLst/>
          </a:prstGeom>
        </p:spPr>
      </p:pic>
      <p:pic>
        <p:nvPicPr>
          <p:cNvPr id="6" name="Picture 5" descr="A graph of growth and growth of men&#10;&#10;Description automatically generated with medium confidence">
            <a:extLst>
              <a:ext uri="{FF2B5EF4-FFF2-40B4-BE49-F238E27FC236}">
                <a16:creationId xmlns:a16="http://schemas.microsoft.com/office/drawing/2014/main" id="{F09BEE46-580A-854B-8E10-F8BB83B15C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" y="1280818"/>
            <a:ext cx="5600700" cy="4876800"/>
          </a:xfrm>
          <a:prstGeom prst="rect">
            <a:avLst/>
          </a:prstGeom>
        </p:spPr>
      </p:pic>
      <p:pic>
        <p:nvPicPr>
          <p:cNvPr id="9" name="Picture 8" descr="A graph of growth and growth of women's earnings&#10;&#10;Description automatically generated">
            <a:extLst>
              <a:ext uri="{FF2B5EF4-FFF2-40B4-BE49-F238E27FC236}">
                <a16:creationId xmlns:a16="http://schemas.microsoft.com/office/drawing/2014/main" id="{B3F6E697-1934-F08D-9D0C-C505559CA3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9116" y="1280818"/>
            <a:ext cx="56007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2630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76CAB79-5D36-AFA9-E57F-DF1914C1403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lIns="91440" tIns="45720" rIns="91440" bIns="45720" anchor="ctr"/>
          <a:lstStyle/>
          <a:p>
            <a:r>
              <a:rPr lang="en-US" dirty="0">
                <a:ea typeface="Roboto"/>
                <a:cs typeface="Arial"/>
              </a:rPr>
              <a:t>Volatility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85862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EAE16A4-B19B-C791-F672-5A652799A74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A991EB8-13E2-E4A4-1386-E57F19CEE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anchor="t"/>
          <a:lstStyle/>
          <a:p>
            <a:r>
              <a:rPr lang="en-AU" dirty="0">
                <a:ea typeface="Roboto Black"/>
                <a:cs typeface="Arial"/>
              </a:rPr>
              <a:t>Distribution of one-year growth of </a:t>
            </a:r>
            <a:r>
              <a:rPr lang="en-AU" dirty="0" err="1">
                <a:ea typeface="Roboto Black"/>
                <a:cs typeface="Arial"/>
              </a:rPr>
              <a:t>residualized</a:t>
            </a:r>
            <a:r>
              <a:rPr lang="en-AU" dirty="0">
                <a:ea typeface="Roboto Black"/>
                <a:cs typeface="Arial"/>
              </a:rPr>
              <a:t> earnings</a:t>
            </a:r>
            <a:endParaRPr lang="en-US" dirty="0"/>
          </a:p>
        </p:txBody>
      </p:sp>
      <p:pic>
        <p:nvPicPr>
          <p:cNvPr id="5" name="Picture 4" descr="A graph of a person and person&#10;&#10;Description automatically generated">
            <a:extLst>
              <a:ext uri="{FF2B5EF4-FFF2-40B4-BE49-F238E27FC236}">
                <a16:creationId xmlns:a16="http://schemas.microsoft.com/office/drawing/2014/main" id="{00A95499-5FA1-A3D8-0C66-42A3B54C6E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09880" y="1280818"/>
            <a:ext cx="7986000" cy="4089321"/>
          </a:xfrm>
          <a:prstGeom prst="rect">
            <a:avLst/>
          </a:prstGeom>
        </p:spPr>
      </p:pic>
      <p:pic>
        <p:nvPicPr>
          <p:cNvPr id="6" name="Picture 5" descr="A graph of increasing earnings&#10;&#10;Description automatically generated with medium confidence">
            <a:extLst>
              <a:ext uri="{FF2B5EF4-FFF2-40B4-BE49-F238E27FC236}">
                <a16:creationId xmlns:a16="http://schemas.microsoft.com/office/drawing/2014/main" id="{330B14C2-A02F-2D7C-32E0-9F47B0054E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17" y="1940560"/>
            <a:ext cx="3418761" cy="2976880"/>
          </a:xfrm>
          <a:prstGeom prst="rect">
            <a:avLst/>
          </a:prstGeom>
        </p:spPr>
      </p:pic>
      <p:pic>
        <p:nvPicPr>
          <p:cNvPr id="8" name="Picture 7" descr="A graph with blue lines and numbers&#10;&#10;Description automatically generated">
            <a:extLst>
              <a:ext uri="{FF2B5EF4-FFF2-40B4-BE49-F238E27FC236}">
                <a16:creationId xmlns:a16="http://schemas.microsoft.com/office/drawing/2014/main" id="{C5F2CAF4-E4CB-E602-3B21-BBDCD548AC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7853" y="1940560"/>
            <a:ext cx="3628861" cy="3061080"/>
          </a:xfrm>
          <a:prstGeom prst="rect">
            <a:avLst/>
          </a:prstGeom>
        </p:spPr>
      </p:pic>
      <p:pic>
        <p:nvPicPr>
          <p:cNvPr id="10" name="Picture 9" descr="A graph with blue lines and text&#10;&#10;Description automatically generated">
            <a:extLst>
              <a:ext uri="{FF2B5EF4-FFF2-40B4-BE49-F238E27FC236}">
                <a16:creationId xmlns:a16="http://schemas.microsoft.com/office/drawing/2014/main" id="{AA1358CF-920A-9567-3287-A89EDAB5C4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5390" y="1802750"/>
            <a:ext cx="3541610" cy="3252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539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EAE16A4-B19B-C791-F672-5A652799A74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A991EB8-13E2-E4A4-1386-E57F19CEE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anchor="t"/>
          <a:lstStyle/>
          <a:p>
            <a:r>
              <a:rPr lang="en-AU" dirty="0">
                <a:ea typeface="Roboto Black"/>
                <a:cs typeface="Arial"/>
              </a:rPr>
              <a:t>One-year growth of </a:t>
            </a:r>
            <a:r>
              <a:rPr lang="en-AU" dirty="0" err="1">
                <a:ea typeface="Roboto Black"/>
                <a:cs typeface="Arial"/>
              </a:rPr>
              <a:t>residualized</a:t>
            </a:r>
            <a:r>
              <a:rPr lang="en-AU" dirty="0">
                <a:ea typeface="Roboto Black"/>
                <a:cs typeface="Arial"/>
              </a:rPr>
              <a:t> earnings by permanent income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EA0745-73FC-8248-777C-A93B77E193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54382" y="1280818"/>
            <a:ext cx="8382000" cy="4281602"/>
          </a:xfrm>
          <a:prstGeom prst="rect">
            <a:avLst/>
          </a:prstGeom>
        </p:spPr>
      </p:pic>
      <p:pic>
        <p:nvPicPr>
          <p:cNvPr id="7" name="Picture 6" descr="A graph with blue and orange lines&#10;&#10;Description automatically generated">
            <a:extLst>
              <a:ext uri="{FF2B5EF4-FFF2-40B4-BE49-F238E27FC236}">
                <a16:creationId xmlns:a16="http://schemas.microsoft.com/office/drawing/2014/main" id="{65052755-A8BF-EFB5-96A0-DAC1702DBA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842" y="1213439"/>
            <a:ext cx="5600700" cy="5124450"/>
          </a:xfrm>
          <a:prstGeom prst="rect">
            <a:avLst/>
          </a:prstGeom>
        </p:spPr>
      </p:pic>
      <p:pic>
        <p:nvPicPr>
          <p:cNvPr id="10" name="Picture 9" descr="A graph with blue and orange lines&#10;&#10;Description automatically generated">
            <a:extLst>
              <a:ext uri="{FF2B5EF4-FFF2-40B4-BE49-F238E27FC236}">
                <a16:creationId xmlns:a16="http://schemas.microsoft.com/office/drawing/2014/main" id="{8530F1FE-CCF9-B31B-BD48-363C7FA195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7046" y="1069681"/>
            <a:ext cx="5600700" cy="512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7424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EAE16A4-B19B-C791-F672-5A652799A74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A991EB8-13E2-E4A4-1386-E57F19CEE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anchor="t"/>
          <a:lstStyle/>
          <a:p>
            <a:r>
              <a:rPr lang="en-AU" dirty="0">
                <a:ea typeface="Roboto Black"/>
                <a:cs typeface="Arial"/>
              </a:rPr>
              <a:t>One-year growth of </a:t>
            </a:r>
            <a:r>
              <a:rPr lang="en-AU" dirty="0" err="1">
                <a:ea typeface="Roboto Black"/>
                <a:cs typeface="Arial"/>
              </a:rPr>
              <a:t>residualised</a:t>
            </a:r>
            <a:r>
              <a:rPr lang="en-AU" dirty="0">
                <a:ea typeface="Roboto Black"/>
                <a:cs typeface="Arial"/>
              </a:rPr>
              <a:t> earnings by permanent income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0FCF513-EFC9-8BB7-8CC7-75C2FC60A2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39160" y="1596339"/>
            <a:ext cx="8340000" cy="4211402"/>
          </a:xfrm>
          <a:prstGeom prst="rect">
            <a:avLst/>
          </a:prstGeom>
        </p:spPr>
      </p:pic>
      <p:pic>
        <p:nvPicPr>
          <p:cNvPr id="5" name="Picture 4" descr="A graph with blue and orange lines&#10;&#10;Description automatically generated">
            <a:extLst>
              <a:ext uri="{FF2B5EF4-FFF2-40B4-BE49-F238E27FC236}">
                <a16:creationId xmlns:a16="http://schemas.microsoft.com/office/drawing/2014/main" id="{C285A9B2-2138-7EE7-B51D-3DC5739B68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17" y="1215408"/>
            <a:ext cx="5600700" cy="4819650"/>
          </a:xfrm>
          <a:prstGeom prst="rect">
            <a:avLst/>
          </a:prstGeom>
        </p:spPr>
      </p:pic>
      <p:pic>
        <p:nvPicPr>
          <p:cNvPr id="8" name="Picture 7" descr="A graph with blue and orange lines&#10;&#10;Description automatically generated">
            <a:extLst>
              <a:ext uri="{FF2B5EF4-FFF2-40B4-BE49-F238E27FC236}">
                <a16:creationId xmlns:a16="http://schemas.microsoft.com/office/drawing/2014/main" id="{439548EF-301F-1FCB-B1F9-F976C1AC95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149997"/>
            <a:ext cx="5600700" cy="481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6572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EAE16A4-B19B-C791-F672-5A652799A74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A991EB8-13E2-E4A4-1386-E57F19CEE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anchor="t"/>
          <a:lstStyle/>
          <a:p>
            <a:r>
              <a:rPr lang="en-AU" dirty="0">
                <a:ea typeface="Roboto Black"/>
                <a:cs typeface="Arial"/>
              </a:rPr>
              <a:t>One-year growth of </a:t>
            </a:r>
            <a:r>
              <a:rPr lang="en-AU" dirty="0" err="1">
                <a:ea typeface="Roboto Black"/>
                <a:cs typeface="Arial"/>
              </a:rPr>
              <a:t>residualised</a:t>
            </a:r>
            <a:r>
              <a:rPr lang="en-AU" dirty="0">
                <a:ea typeface="Roboto Black"/>
                <a:cs typeface="Arial"/>
              </a:rPr>
              <a:t> earnings by permanent income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B5F549-C55F-CA58-0A5F-3743415033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6295" y="1374152"/>
            <a:ext cx="8250000" cy="4412876"/>
          </a:xfrm>
          <a:prstGeom prst="rect">
            <a:avLst/>
          </a:prstGeom>
        </p:spPr>
      </p:pic>
      <p:pic>
        <p:nvPicPr>
          <p:cNvPr id="6" name="Picture 5" descr="A graph of growth and growth&#10;&#10;Description automatically generated with medium confidence">
            <a:extLst>
              <a:ext uri="{FF2B5EF4-FFF2-40B4-BE49-F238E27FC236}">
                <a16:creationId xmlns:a16="http://schemas.microsoft.com/office/drawing/2014/main" id="{7F47DBD6-85B1-9394-ED13-F27D7766F2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17" y="1201979"/>
            <a:ext cx="5600700" cy="4914900"/>
          </a:xfrm>
          <a:prstGeom prst="rect">
            <a:avLst/>
          </a:prstGeom>
        </p:spPr>
      </p:pic>
      <p:pic>
        <p:nvPicPr>
          <p:cNvPr id="8" name="Picture 7" descr="A graph with blue and orange lines&#10;&#10;Description automatically generated">
            <a:extLst>
              <a:ext uri="{FF2B5EF4-FFF2-40B4-BE49-F238E27FC236}">
                <a16:creationId xmlns:a16="http://schemas.microsoft.com/office/drawing/2014/main" id="{0A059A12-8B7C-4B07-10D1-B9A8D99D2E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123140"/>
            <a:ext cx="5600700" cy="491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9865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C3A0FF7-58B1-FA81-3C41-8DE3C0DFE1E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Introduction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1494463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76CAB79-5D36-AFA9-E57F-DF1914C1403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lIns="91440" tIns="45720" rIns="91440" bIns="45720" anchor="ctr"/>
          <a:lstStyle/>
          <a:p>
            <a:r>
              <a:rPr lang="en-US" dirty="0">
                <a:ea typeface="Roboto"/>
                <a:cs typeface="Arial"/>
              </a:rPr>
              <a:t>Mobility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93760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EAE16A4-B19B-C791-F672-5A652799A74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A991EB8-13E2-E4A4-1386-E57F19CEE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anchor="t"/>
          <a:lstStyle/>
          <a:p>
            <a:r>
              <a:rPr lang="en-AU">
                <a:ea typeface="Roboto Black"/>
                <a:cs typeface="Arial"/>
              </a:rPr>
              <a:t>Rank-rank mobility within permanent income distribution</a:t>
            </a:r>
            <a:endParaRPr lang="en-US"/>
          </a:p>
        </p:txBody>
      </p:sp>
      <p:pic>
        <p:nvPicPr>
          <p:cNvPr id="6" name="Picture 5" descr="A graph of a person and person&#10;&#10;Description automatically generated">
            <a:extLst>
              <a:ext uri="{FF2B5EF4-FFF2-40B4-BE49-F238E27FC236}">
                <a16:creationId xmlns:a16="http://schemas.microsoft.com/office/drawing/2014/main" id="{1F0589E0-BFFD-A069-026D-E3B5CF9789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54877" y="1207001"/>
            <a:ext cx="8436000" cy="444399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EDF93AF-8D53-B26E-79F4-2420DDDF3A8C}"/>
              </a:ext>
            </a:extLst>
          </p:cNvPr>
          <p:cNvSpPr txBox="1"/>
          <p:nvPr/>
        </p:nvSpPr>
        <p:spPr>
          <a:xfrm>
            <a:off x="1494369" y="5538211"/>
            <a:ext cx="295063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Rank-rank statistic</a:t>
            </a:r>
          </a:p>
          <a:p>
            <a:r>
              <a:rPr lang="en-US" dirty="0"/>
              <a:t>25-34 Male:  0.660</a:t>
            </a:r>
          </a:p>
          <a:p>
            <a:r>
              <a:rPr lang="en-US" dirty="0"/>
              <a:t>35-44 Male:  0.759</a:t>
            </a:r>
          </a:p>
          <a:p>
            <a:r>
              <a:rPr lang="en-US" dirty="0"/>
              <a:t>45-55 Male:  0.782</a:t>
            </a:r>
            <a:endParaRPr lang="en-NZ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19D44E0-FBBD-D53D-5342-FB4607565832}"/>
              </a:ext>
            </a:extLst>
          </p:cNvPr>
          <p:cNvSpPr txBox="1"/>
          <p:nvPr/>
        </p:nvSpPr>
        <p:spPr>
          <a:xfrm>
            <a:off x="7746999" y="5530144"/>
            <a:ext cx="295063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Rank-rank statistic</a:t>
            </a:r>
          </a:p>
          <a:p>
            <a:r>
              <a:rPr lang="en-US" dirty="0"/>
              <a:t>25-34 Female:  0.566</a:t>
            </a:r>
          </a:p>
          <a:p>
            <a:r>
              <a:rPr lang="en-US" dirty="0"/>
              <a:t>35-44 Female:  0.709</a:t>
            </a:r>
          </a:p>
          <a:p>
            <a:r>
              <a:rPr lang="en-US" dirty="0"/>
              <a:t>45-55 Female:  0.765</a:t>
            </a:r>
            <a:endParaRPr lang="en-NZ" dirty="0"/>
          </a:p>
        </p:txBody>
      </p:sp>
      <p:pic>
        <p:nvPicPr>
          <p:cNvPr id="7" name="Picture 6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97A0F8ED-72FC-37EB-9583-274DE9E6BC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073" y="1054475"/>
            <a:ext cx="4808206" cy="4301218"/>
          </a:xfrm>
          <a:prstGeom prst="rect">
            <a:avLst/>
          </a:prstGeom>
        </p:spPr>
      </p:pic>
      <p:pic>
        <p:nvPicPr>
          <p:cNvPr id="10" name="Picture 9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A8425BCE-0B84-5D86-4F6B-F811360A25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8906" y="1054475"/>
            <a:ext cx="4728754" cy="4230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3582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76CAB79-5D36-AFA9-E57F-DF1914C1403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Appendix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029015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C274280-C980-7734-CDDA-610C2C908AD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D86FC1D-7F91-FB55-3EB0-2CD49B0AE6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09055AA-C032-49A8-3D10-A63F4480763E}"/>
              </a:ext>
            </a:extLst>
          </p:cNvPr>
          <p:cNvSpPr/>
          <p:nvPr/>
        </p:nvSpPr>
        <p:spPr>
          <a:xfrm>
            <a:off x="2827175" y="2136710"/>
            <a:ext cx="5318449" cy="3825551"/>
          </a:xfrm>
          <a:prstGeom prst="rect">
            <a:avLst/>
          </a:prstGeom>
          <a:solidFill>
            <a:schemeClr val="accent2"/>
          </a:solidFill>
          <a:ln w="19050">
            <a:noFill/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AU" b="1" dirty="0">
                <a:solidFill>
                  <a:schemeClr val="bg1"/>
                </a:solidFill>
                <a:latin typeface="Graphik" panose="020B0503030202060203" pitchFamily="34" charset="77"/>
              </a:rPr>
              <a:t>Insert table 1 from </a:t>
            </a:r>
            <a:r>
              <a:rPr lang="en-AU" b="1" dirty="0">
                <a:solidFill>
                  <a:schemeClr val="bg1"/>
                </a:solidFill>
                <a:latin typeface="Graphik" panose="020B0503030202060203" pitchFamily="34" charset="77"/>
                <a:hlinkClick r:id="rId2"/>
              </a:rPr>
              <a:t>grid paper</a:t>
            </a:r>
            <a:r>
              <a:rPr lang="en-AU" b="1" dirty="0">
                <a:solidFill>
                  <a:schemeClr val="bg1"/>
                </a:solidFill>
                <a:latin typeface="Graphik" panose="020B0503030202060203" pitchFamily="34" charset="77"/>
              </a:rPr>
              <a:t> for </a:t>
            </a:r>
            <a:r>
              <a:rPr lang="en-AU" b="1" dirty="0" err="1">
                <a:solidFill>
                  <a:schemeClr val="bg1"/>
                </a:solidFill>
                <a:latin typeface="Graphik" panose="020B0503030202060203" pitchFamily="34" charset="77"/>
              </a:rPr>
              <a:t>whats</a:t>
            </a:r>
            <a:r>
              <a:rPr lang="en-AU" b="1" dirty="0">
                <a:solidFill>
                  <a:schemeClr val="bg1"/>
                </a:solidFill>
                <a:latin typeface="Graphik" panose="020B0503030202060203" pitchFamily="34" charset="77"/>
              </a:rPr>
              <a:t> available in the AUS data</a:t>
            </a:r>
          </a:p>
        </p:txBody>
      </p:sp>
    </p:spTree>
    <p:extLst>
      <p:ext uri="{BB962C8B-B14F-4D97-AF65-F5344CB8AC3E}">
        <p14:creationId xmlns:p14="http://schemas.microsoft.com/office/powerpoint/2010/main" val="6978722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821C5CD-F977-743C-061A-96C64CEA99A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8F1F6AA-1CA6-C690-57FA-CA9557746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Variable construction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3671A6B-2C9A-0D5C-B6BA-54E792AC92AF}"/>
                  </a:ext>
                </a:extLst>
              </p:cNvPr>
              <p:cNvSpPr txBox="1"/>
              <p:nvPr/>
            </p:nvSpPr>
            <p:spPr>
              <a:xfrm>
                <a:off x="370417" y="1130739"/>
                <a:ext cx="10644997" cy="55116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AU" dirty="0"/>
                  <a:t>Earnings included in analysis: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AU" dirty="0"/>
                  <a:t>GRID interested in annual labour market earnings, inclusive of bonuses, overtime, tips, commissions etc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AU" dirty="0"/>
                  <a:t>Income defined using information from Individual Tax Returns and PAYG statements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AU" dirty="0"/>
                  <a:t>I defined it as: If the wage line item of ITR missing, use PAYG wage value</a:t>
                </a:r>
              </a:p>
              <a:p>
                <a:endParaRPr lang="en-AU" dirty="0"/>
              </a:p>
              <a:p>
                <a:r>
                  <a:rPr lang="en-AU" dirty="0"/>
                  <a:t>Minimum income cutoffs: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AU" dirty="0"/>
                  <a:t>GRID wants to remove individuals with weak attachment to labour force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AU" dirty="0"/>
                  <a:t>In each year, minimum earnings cutoff set at: working full time at national minimum wage for less than one quarter of year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bar>
                          <m:barPr>
                            <m:ctrlPr>
                              <a:rPr lang="en-AU" b="0" i="1" smtClean="0">
                                <a:latin typeface="Cambria Math" panose="02040503050406030204" pitchFamily="18" charset="0"/>
                              </a:rPr>
                            </m:ctrlPr>
                          </m:barPr>
                          <m:e>
                            <m:r>
                              <a:rPr lang="en-AU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bar>
                      </m:e>
                      <m:sub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AU" dirty="0"/>
                  <a:t>)</a:t>
                </a:r>
              </a:p>
              <a:p>
                <a:endParaRPr lang="en-AU" dirty="0"/>
              </a:p>
              <a:p>
                <a:r>
                  <a:rPr lang="en-AU" dirty="0"/>
                  <a:t>Four main measures of earnings: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AU" b="1" dirty="0"/>
                  <a:t>Real earnings: </a:t>
                </a:r>
                <a:r>
                  <a:rPr lang="en-AU" dirty="0"/>
                  <a:t>Total wage earnings deflated by CPI, and log earnings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AU" b="1" dirty="0" err="1"/>
                  <a:t>Residualised</a:t>
                </a:r>
                <a:r>
                  <a:rPr lang="en-AU" b="1" dirty="0"/>
                  <a:t> log earnings: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  <m:r>
                      <a:rPr lang="en-AU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AU" b="0" i="1" smtClean="0">
                        <a:latin typeface="Cambria Math" panose="02040503050406030204" pitchFamily="18" charset="0"/>
                      </a:rPr>
                      <m:t>𝑙𝑜𝑔</m:t>
                    </m:r>
                    <m:d>
                      <m:dPr>
                        <m:ctrlPr>
                          <a:rPr lang="en-AU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AU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AU" b="0" i="1" smtClean="0">
                                <a:latin typeface="Cambria Math" panose="02040503050406030204" pitchFamily="18" charset="0"/>
                              </a:rPr>
                              <m:t>𝑖𝑡</m:t>
                            </m:r>
                          </m:sub>
                        </m:sSub>
                      </m:e>
                    </m:d>
                    <m:r>
                      <a:rPr lang="en-AU" b="0" i="1" smtClean="0"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̂"/>
                        <m:ctrlPr>
                          <a:rPr lang="en-AU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</m:acc>
                    <m:sSub>
                      <m:sSub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</m:oMath>
                </a14:m>
                <a:r>
                  <a:rPr lang="en-AU" dirty="0"/>
                  <a:t>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AU" i="1"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</m:oMath>
                </a14:m>
                <a:r>
                  <a:rPr lang="en-AU" dirty="0"/>
                  <a:t> includes age and year dummies run separately by gender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AU" b="1" dirty="0"/>
                  <a:t>Permanent Income: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</m:oMath>
                </a14:m>
                <a:r>
                  <a:rPr lang="en-AU" b="1" dirty="0"/>
                  <a:t> </a:t>
                </a:r>
                <a:r>
                  <a:rPr lang="en-AU" dirty="0"/>
                  <a:t>defined as average earnings in prior 3 years, where earnings can be below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bar>
                          <m:barPr>
                            <m:ctrlPr>
                              <a:rPr lang="en-AU" i="1">
                                <a:latin typeface="Cambria Math" panose="02040503050406030204" pitchFamily="18" charset="0"/>
                              </a:rPr>
                            </m:ctrlPr>
                          </m:barPr>
                          <m:e>
                            <m:r>
                              <a:rPr lang="en-AU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bar>
                      </m:e>
                      <m:sub>
                        <m:r>
                          <a:rPr lang="en-AU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AU" b="1" dirty="0"/>
                  <a:t> </a:t>
                </a:r>
                <a:r>
                  <a:rPr lang="en-AU" dirty="0"/>
                  <a:t>for at most 1 year</a:t>
                </a:r>
                <a:endParaRPr lang="en-AU" b="1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AU" b="1" dirty="0"/>
                  <a:t>Changes in </a:t>
                </a:r>
                <a:r>
                  <a:rPr lang="en-AU" b="1" dirty="0" err="1"/>
                  <a:t>residualised</a:t>
                </a:r>
                <a:r>
                  <a:rPr lang="en-AU" b="1" dirty="0"/>
                  <a:t> earnings: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  <m:sup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AU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i="1"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AU" i="1">
                            <a:latin typeface="Cambria Math" panose="02040503050406030204" pitchFamily="18" charset="0"/>
                          </a:rPr>
                          <m:t>𝑖𝑡</m:t>
                        </m:r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AU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i="1"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AU" i="1"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</m:oMath>
                </a14:m>
                <a:r>
                  <a:rPr lang="en-AU" dirty="0"/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AU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AU" i="1"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  <m:sup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bSup>
                    <m:r>
                      <a:rPr lang="en-AU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i="1"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AU" i="1">
                            <a:latin typeface="Cambria Math" panose="02040503050406030204" pitchFamily="18" charset="0"/>
                          </a:rPr>
                          <m:t>𝑖𝑡</m:t>
                        </m:r>
                        <m:r>
                          <a:rPr lang="en-AU" i="1">
                            <a:latin typeface="Cambria Math" panose="02040503050406030204" pitchFamily="18" charset="0"/>
                          </a:rPr>
                          <m:t>+5</m:t>
                        </m:r>
                      </m:sub>
                    </m:sSub>
                    <m:r>
                      <a:rPr lang="en-AU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i="1"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AU" i="1"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</m:oMath>
                </a14:m>
                <a:r>
                  <a:rPr lang="en-AU" b="1" dirty="0"/>
                  <a:t> </a:t>
                </a:r>
                <a:r>
                  <a:rPr lang="en-AU" dirty="0"/>
                  <a:t>where earnings are above the minimum cutoff for both years</a:t>
                </a:r>
                <a:endParaRPr lang="en-AU" b="1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3671A6B-2C9A-0D5C-B6BA-54E792AC92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417" y="1130739"/>
                <a:ext cx="10644997" cy="5511637"/>
              </a:xfrm>
              <a:prstGeom prst="rect">
                <a:avLst/>
              </a:prstGeom>
              <a:blipFill>
                <a:blip r:embed="rId2"/>
                <a:stretch>
                  <a:fillRect l="-515" t="-552" r="-573" b="-773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413288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0145C1D-0047-447E-4085-5632EA667856}"/>
              </a:ext>
            </a:extLst>
          </p:cNvPr>
          <p:cNvSpPr txBox="1"/>
          <p:nvPr/>
        </p:nvSpPr>
        <p:spPr>
          <a:xfrm>
            <a:off x="761999" y="1317036"/>
            <a:ext cx="951653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/>
              <a:t>Matt Elias: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Pre-doctorate economist at e61.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Has undertaken the GRID work in our </a:t>
            </a:r>
            <a:r>
              <a:rPr lang="en-AU" dirty="0" err="1"/>
              <a:t>datalab</a:t>
            </a:r>
            <a:r>
              <a:rPr lang="en-AU" dirty="0"/>
              <a:t> environment.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/>
          </a:p>
          <a:p>
            <a:r>
              <a:rPr lang="en-AU" b="1" dirty="0"/>
              <a:t>Gianni La Cava:</a:t>
            </a:r>
            <a:endParaRPr lang="en-A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Research Director at e61.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Constructed the initial LEED used for analysis.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/>
          </a:p>
          <a:p>
            <a:r>
              <a:rPr lang="en-AU" b="1" dirty="0"/>
              <a:t>Greg Kaplan: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Co-founder of e61, Professor at </a:t>
            </a:r>
            <a:r>
              <a:rPr lang="en-AU" dirty="0" err="1"/>
              <a:t>UoC</a:t>
            </a:r>
            <a:r>
              <a:rPr lang="en-AU" dirty="0"/>
              <a:t>, and head of e61 board.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Provided advice and support for undertaking the project.</a:t>
            </a:r>
          </a:p>
          <a:p>
            <a:endParaRPr lang="en-AU" dirty="0"/>
          </a:p>
          <a:p>
            <a:r>
              <a:rPr lang="en-AU" b="1" dirty="0"/>
              <a:t>Matt Nolan: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Research Manager at e61.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Provided oversight and suggestions on project, presenting today.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958EA88-B2E5-E510-9E74-6C33CE2E76F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D5F03B7-DAC9-6856-D1EC-A70E401C8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E61 GRID Team</a:t>
            </a:r>
          </a:p>
        </p:txBody>
      </p:sp>
    </p:spTree>
    <p:extLst>
      <p:ext uri="{BB962C8B-B14F-4D97-AF65-F5344CB8AC3E}">
        <p14:creationId xmlns:p14="http://schemas.microsoft.com/office/powerpoint/2010/main" val="15701370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2797F3-8FD1-B8AE-1D3B-BFD9989A1A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11BDAF2-5D80-271C-2397-C62A159DDE1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AEFBE5B-AF98-13CB-8682-308DB47087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317" y="716389"/>
            <a:ext cx="11459365" cy="700597"/>
          </a:xfrm>
        </p:spPr>
        <p:txBody>
          <a:bodyPr/>
          <a:lstStyle/>
          <a:p>
            <a:r>
              <a:rPr lang="en-AU" dirty="0"/>
              <a:t>Australia sample summary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0C215F7-536D-F85F-3A60-6B4CDE92AD30}"/>
              </a:ext>
            </a:extLst>
          </p:cNvPr>
          <p:cNvSpPr txBox="1"/>
          <p:nvPr/>
        </p:nvSpPr>
        <p:spPr>
          <a:xfrm>
            <a:off x="666067" y="1552530"/>
            <a:ext cx="39971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/>
              <a:t>8.3m individuals in 2021 (Census 2021 for group = 10.6 million)</a:t>
            </a:r>
            <a:endParaRPr lang="en-AU" dirty="0"/>
          </a:p>
        </p:txBody>
      </p:sp>
      <p:pic>
        <p:nvPicPr>
          <p:cNvPr id="10" name="Picture 9" descr="A graph of a graph of a graph of a graph of a graph of a graph of a graph of a graph of a graph of a graph of a graph of a graph of a graph of&#10;&#10;Description automatically generated">
            <a:extLst>
              <a:ext uri="{FF2B5EF4-FFF2-40B4-BE49-F238E27FC236}">
                <a16:creationId xmlns:a16="http://schemas.microsoft.com/office/drawing/2014/main" id="{071C2EEE-937A-DB59-D97C-28AC1BB1B7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70" y="1904204"/>
            <a:ext cx="7099594" cy="3460734"/>
          </a:xfrm>
          <a:prstGeom prst="rect">
            <a:avLst/>
          </a:prstGeom>
        </p:spPr>
      </p:pic>
      <p:pic>
        <p:nvPicPr>
          <p:cNvPr id="14" name="Picture 13" descr="A graph of a person and person&#10;&#10;Description automatically generated">
            <a:extLst>
              <a:ext uri="{FF2B5EF4-FFF2-40B4-BE49-F238E27FC236}">
                <a16:creationId xmlns:a16="http://schemas.microsoft.com/office/drawing/2014/main" id="{7A6BE124-CB50-8D90-DB11-36A39024D8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171" y="2493518"/>
            <a:ext cx="4576899" cy="3907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1934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AA943D-D459-5D36-2BBF-4BDA5B7D22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2F26CB9-3E2A-E5FF-1D40-53A6A4898639}"/>
              </a:ext>
            </a:extLst>
          </p:cNvPr>
          <p:cNvSpPr txBox="1"/>
          <p:nvPr/>
        </p:nvSpPr>
        <p:spPr>
          <a:xfrm>
            <a:off x="5945295" y="550303"/>
            <a:ext cx="581942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/>
              <a:t>LEED individuals: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Personal ‘spine’ of data based on linking of Census, tax records, benefit records, health records (Medicare), visa records.</a:t>
            </a:r>
            <a:br>
              <a:rPr lang="en-AU" dirty="0"/>
            </a:br>
            <a:endParaRPr lang="en-A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Business ‘spine’ of data uses business tax – both income tax and withholding taxes (withholding on labour income, broad-based consumption tax).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470C180-A642-E533-8BDE-F1FEF176421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5A7CCC4-DB29-0216-E7EB-46B49A2FD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317" y="716389"/>
            <a:ext cx="11459365" cy="700597"/>
          </a:xfrm>
        </p:spPr>
        <p:txBody>
          <a:bodyPr/>
          <a:lstStyle/>
          <a:p>
            <a:r>
              <a:rPr lang="en-AU" dirty="0"/>
              <a:t>Australia microdata</a:t>
            </a:r>
          </a:p>
        </p:txBody>
      </p:sp>
      <p:pic>
        <p:nvPicPr>
          <p:cNvPr id="1026" name="Picture 2" descr="The LEED is comprised of a person file, a job file and an employer file ">
            <a:extLst>
              <a:ext uri="{FF2B5EF4-FFF2-40B4-BE49-F238E27FC236}">
                <a16:creationId xmlns:a16="http://schemas.microsoft.com/office/drawing/2014/main" id="{AFEB2A97-9687-D838-3C34-045672AE46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119" y="2291936"/>
            <a:ext cx="3971925" cy="3295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7D54486-50BD-B9BF-3081-65A68487D228}"/>
              </a:ext>
            </a:extLst>
          </p:cNvPr>
          <p:cNvSpPr txBox="1"/>
          <p:nvPr/>
        </p:nvSpPr>
        <p:spPr>
          <a:xfrm>
            <a:off x="934648" y="1395043"/>
            <a:ext cx="373886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b="1" dirty="0"/>
              <a:t>Data structure (ABS provided </a:t>
            </a:r>
            <a:r>
              <a:rPr lang="en-AU" b="1" dirty="0" err="1"/>
              <a:t>Datalab</a:t>
            </a:r>
            <a:r>
              <a:rPr lang="en-AU" b="1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888E5A-0A23-2EA9-4666-570DA99F33E4}"/>
              </a:ext>
            </a:extLst>
          </p:cNvPr>
          <p:cNvSpPr txBox="1"/>
          <p:nvPr/>
        </p:nvSpPr>
        <p:spPr>
          <a:xfrm>
            <a:off x="5945295" y="3024713"/>
            <a:ext cx="58194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/>
              <a:t>2002-2022 FY (June years) data available for LEED</a:t>
            </a:r>
            <a:endParaRPr lang="en-A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87641B-6E1C-8D80-885A-5A77707F047E}"/>
              </a:ext>
            </a:extLst>
          </p:cNvPr>
          <p:cNvSpPr txBox="1"/>
          <p:nvPr/>
        </p:nvSpPr>
        <p:spPr>
          <a:xfrm>
            <a:off x="6006258" y="3800027"/>
            <a:ext cx="581942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/>
              <a:t>Comprehensive but misses: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Self-employed (who report through business or personal service income), informal work, or low-income small business employees.</a:t>
            </a:r>
            <a:br>
              <a:rPr lang="en-AU" dirty="0"/>
            </a:br>
            <a:endParaRPr lang="en-A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Those who predominantly earn from </a:t>
            </a:r>
            <a:r>
              <a:rPr lang="en-AU" i="1" dirty="0"/>
              <a:t>untaxed</a:t>
            </a:r>
            <a:r>
              <a:rPr lang="en-AU" dirty="0"/>
              <a:t> benefits.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We have not incorporated the full benefit data for this project at this stage.</a:t>
            </a:r>
          </a:p>
        </p:txBody>
      </p:sp>
    </p:spTree>
    <p:extLst>
      <p:ext uri="{BB962C8B-B14F-4D97-AF65-F5344CB8AC3E}">
        <p14:creationId xmlns:p14="http://schemas.microsoft.com/office/powerpoint/2010/main" val="3345681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697CF4F-81C7-6B61-C176-3D09DFB7D8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88F849C-8D6B-0728-E5DF-92CB61DE9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Data construction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CCF1C1-5E9E-BAB7-4502-8B33AC64D905}"/>
              </a:ext>
            </a:extLst>
          </p:cNvPr>
          <p:cNvSpPr txBox="1"/>
          <p:nvPr/>
        </p:nvSpPr>
        <p:spPr>
          <a:xfrm>
            <a:off x="5637362" y="2971800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A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E764DC-7A88-95FE-E939-62B1CB8D9CD4}"/>
              </a:ext>
            </a:extLst>
          </p:cNvPr>
          <p:cNvSpPr txBox="1"/>
          <p:nvPr/>
        </p:nvSpPr>
        <p:spPr>
          <a:xfrm>
            <a:off x="370417" y="1345720"/>
            <a:ext cx="1072315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Start with a LEED file based on business tax reporting and household tax returns: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Includes all tax-filers in Australia (will include temporary migrants).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Collapse wage income across all firms in each financial year (inclusive of all wage and salary items), deflate by CPI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If PAYG value (jobs file) is missing, use individual value from Individual Tax Return (person file)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Merge in demographics file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/>
          </a:p>
          <a:p>
            <a:r>
              <a:rPr lang="en-AU" dirty="0"/>
              <a:t>Sample used: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Individuals aged between 25 and 55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Individuals with meaningful attachment to the labour force who earn </a:t>
            </a:r>
            <a:r>
              <a:rPr lang="en-AU" b="1" dirty="0"/>
              <a:t>above a cutoff</a:t>
            </a:r>
            <a:r>
              <a:rPr lang="en-AU" dirty="0"/>
              <a:t>: working at least one quarter of year part-time at the national minimum wage in each financial year (varies from award wages).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Full sample used.</a:t>
            </a:r>
          </a:p>
        </p:txBody>
      </p:sp>
    </p:spTree>
    <p:extLst>
      <p:ext uri="{BB962C8B-B14F-4D97-AF65-F5344CB8AC3E}">
        <p14:creationId xmlns:p14="http://schemas.microsoft.com/office/powerpoint/2010/main" val="6331457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28C638-C8A1-7D18-2B2F-7DC2753972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EDD35F6-69F5-E344-51AC-DB5BA985E9E2}"/>
              </a:ext>
            </a:extLst>
          </p:cNvPr>
          <p:cNvSpPr txBox="1"/>
          <p:nvPr/>
        </p:nvSpPr>
        <p:spPr>
          <a:xfrm>
            <a:off x="6096000" y="1238294"/>
            <a:ext cx="5819424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/>
              <a:t>Bottom coding: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Occurs due to non-filing of tax returns below the tax-free threshold.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Worsened by increase in tax-free threshold in 2012 (from $6,000 to $18,200).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Use PAYG data (jobs file) as primary source to address this in part.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/>
          </a:p>
          <a:p>
            <a:r>
              <a:rPr lang="en-AU" b="1" dirty="0"/>
              <a:t>Top coding:</a:t>
            </a:r>
            <a:endParaRPr lang="en-A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Values above an earnings level are censored by the ABS – individual kept, but income is set to top-coded value.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Top coded value changes depending on variable and changes across different years.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dirty="0" err="1"/>
              <a:t>Datalab</a:t>
            </a:r>
            <a:r>
              <a:rPr lang="en-AU" dirty="0"/>
              <a:t> recommendations is to only release data based on top coding at a nominal $1 million per job per year.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dirty="0"/>
              <a:t>Total taxable income top coded to $6 million pa.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085F558-C603-50E5-1991-F0B6D1E7512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464FD73-D29A-C3E3-48AE-C96C2CDAA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Australia microdata and specific coding issues</a:t>
            </a:r>
          </a:p>
        </p:txBody>
      </p:sp>
      <p:pic>
        <p:nvPicPr>
          <p:cNvPr id="1026" name="Picture 2" descr="The LEED is comprised of a person file, a job file and an employer file ">
            <a:extLst>
              <a:ext uri="{FF2B5EF4-FFF2-40B4-BE49-F238E27FC236}">
                <a16:creationId xmlns:a16="http://schemas.microsoft.com/office/drawing/2014/main" id="{589D424F-523D-F277-B274-7280F22ACE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121" y="2265811"/>
            <a:ext cx="3971925" cy="3295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82B5A4E-5231-2CA5-1C9C-7B0B07582258}"/>
              </a:ext>
            </a:extLst>
          </p:cNvPr>
          <p:cNvSpPr txBox="1"/>
          <p:nvPr/>
        </p:nvSpPr>
        <p:spPr>
          <a:xfrm>
            <a:off x="1582068" y="1622515"/>
            <a:ext cx="23085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b="1" dirty="0"/>
              <a:t>Data structure</a:t>
            </a:r>
          </a:p>
        </p:txBody>
      </p:sp>
    </p:spTree>
    <p:extLst>
      <p:ext uri="{BB962C8B-B14F-4D97-AF65-F5344CB8AC3E}">
        <p14:creationId xmlns:p14="http://schemas.microsoft.com/office/powerpoint/2010/main" val="41189213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C30CACA-242B-F30D-5A95-B293317465F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051A446-5F90-8DD1-ACD3-3120DD1F1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Macroeconomic performance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23372E7-6DED-E59E-CE1C-B194EEB27F4B}"/>
              </a:ext>
            </a:extLst>
          </p:cNvPr>
          <p:cNvSpPr/>
          <p:nvPr/>
        </p:nvSpPr>
        <p:spPr>
          <a:xfrm>
            <a:off x="370417" y="1184961"/>
            <a:ext cx="10777312" cy="1395238"/>
          </a:xfrm>
          <a:prstGeom prst="roundRect">
            <a:avLst/>
          </a:prstGeom>
          <a:solidFill>
            <a:schemeClr val="accent2"/>
          </a:solidFill>
          <a:ln w="19050">
            <a:noFill/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Graphik"/>
              </a:rPr>
              <a:t>Australian macro context:</a:t>
            </a:r>
          </a:p>
          <a:p>
            <a:pPr algn="ctr"/>
            <a:r>
              <a:rPr lang="en-US" b="1" dirty="0">
                <a:solidFill>
                  <a:schemeClr val="bg1"/>
                </a:solidFill>
                <a:latin typeface="Graphik"/>
              </a:rPr>
              <a:t> </a:t>
            </a:r>
          </a:p>
          <a:p>
            <a:pPr marL="285750" indent="-285750" algn="ctr">
              <a:buFont typeface="Arial"/>
              <a:buChar char="•"/>
            </a:pPr>
            <a:r>
              <a:rPr lang="en-US" b="1" dirty="0">
                <a:solidFill>
                  <a:schemeClr val="bg1"/>
                </a:solidFill>
                <a:latin typeface="Graphik"/>
              </a:rPr>
              <a:t>Only one “GDP recession” in 30 years (population growth)</a:t>
            </a:r>
          </a:p>
          <a:p>
            <a:pPr marL="285750" indent="-285750" algn="ctr">
              <a:buFont typeface="Arial"/>
              <a:buChar char="•"/>
            </a:pPr>
            <a:r>
              <a:rPr lang="en-US" b="1" dirty="0">
                <a:solidFill>
                  <a:schemeClr val="bg1"/>
                </a:solidFill>
                <a:latin typeface="Graphik"/>
              </a:rPr>
              <a:t>End of mining boom (post-2012)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6312E2-5F14-FB21-0DBB-850F2D7FA2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538445" y="3231757"/>
            <a:ext cx="4634416" cy="4114800"/>
          </a:xfrm>
          <a:prstGeom prst="rect">
            <a:avLst/>
          </a:prstGeom>
        </p:spPr>
      </p:pic>
      <p:pic>
        <p:nvPicPr>
          <p:cNvPr id="7" name="Picture 6" descr="A graph with a line going up&#10;&#10;Description automatically generated">
            <a:extLst>
              <a:ext uri="{FF2B5EF4-FFF2-40B4-BE49-F238E27FC236}">
                <a16:creationId xmlns:a16="http://schemas.microsoft.com/office/drawing/2014/main" id="{8521B718-E5B9-DBC0-DF35-59EB3A936A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595" y="2927319"/>
            <a:ext cx="4187760" cy="3546777"/>
          </a:xfrm>
          <a:prstGeom prst="rect">
            <a:avLst/>
          </a:prstGeom>
        </p:spPr>
      </p:pic>
      <p:pic>
        <p:nvPicPr>
          <p:cNvPr id="12" name="Picture 11" descr="A graph of a graph showing the growth of the stock market&#10;&#10;Description automatically generated with medium confidence">
            <a:extLst>
              <a:ext uri="{FF2B5EF4-FFF2-40B4-BE49-F238E27FC236}">
                <a16:creationId xmlns:a16="http://schemas.microsoft.com/office/drawing/2014/main" id="{1ABC69A2-6594-27EB-E31C-BB89050B6D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6666" y="2890028"/>
            <a:ext cx="4121551" cy="3546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63395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OJRKMSIZCicbhc4bAXGXQ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OJRKMSIZCicbhc4bAXGXQ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e61 slide master">
  <a:themeElements>
    <a:clrScheme name="e61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4F54"/>
      </a:accent1>
      <a:accent2>
        <a:srgbClr val="008080"/>
      </a:accent2>
      <a:accent3>
        <a:srgbClr val="33A7AB"/>
      </a:accent3>
      <a:accent4>
        <a:srgbClr val="FFA557"/>
      </a:accent4>
      <a:accent5>
        <a:srgbClr val="F88379"/>
      </a:accent5>
      <a:accent6>
        <a:srgbClr val="B40000"/>
      </a:accent6>
      <a:hlink>
        <a:srgbClr val="0563C1"/>
      </a:hlink>
      <a:folHlink>
        <a:srgbClr val="954F72"/>
      </a:folHlink>
    </a:clrScheme>
    <a:fontScheme name="Custom 2">
      <a:majorFont>
        <a:latin typeface="Proxima Nova Rg"/>
        <a:ea typeface=""/>
        <a:cs typeface=""/>
      </a:majorFont>
      <a:minorFont>
        <a:latin typeface="Proxima Nova Rg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2"/>
        </a:solidFill>
        <a:ln w="19050">
          <a:noFill/>
          <a:prstDash val="sysDot"/>
          <a:headEnd type="none" w="med" len="med"/>
          <a:tailEnd type="none" w="med" len="med"/>
        </a:ln>
      </a:spPr>
      <a:bodyPr rtlCol="0" anchor="ctr"/>
      <a:lstStyle>
        <a:defPPr algn="ctr">
          <a:defRPr b="1" dirty="0" smtClean="0">
            <a:solidFill>
              <a:schemeClr val="bg1"/>
            </a:solidFill>
            <a:latin typeface="Graphik" panose="020B0503030202060203" pitchFamily="34" charset="77"/>
          </a:defRPr>
        </a:defPPr>
      </a:lstStyle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spDef>
    <a:lnDef>
      <a:spPr>
        <a:ln w="19050">
          <a:solidFill>
            <a:schemeClr val="tx1"/>
          </a:solidFill>
          <a:prstDash val="solid"/>
          <a:headEnd type="none" w="med" len="med"/>
          <a:tailEnd type="none" w="med" len="med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dirty="0"/>
        </a:defPPr>
      </a:lstStyle>
    </a:txDef>
  </a:objectDefaults>
  <a:extraClrSchemeLst/>
</a:theme>
</file>

<file path=ppt/theme/theme2.xml><?xml version="1.0" encoding="utf-8"?>
<a:theme xmlns:a="http://schemas.openxmlformats.org/drawingml/2006/main" name="e61 slide master">
  <a:themeElements>
    <a:clrScheme name="e61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4F54"/>
      </a:accent1>
      <a:accent2>
        <a:srgbClr val="008080"/>
      </a:accent2>
      <a:accent3>
        <a:srgbClr val="33A7AB"/>
      </a:accent3>
      <a:accent4>
        <a:srgbClr val="FFA557"/>
      </a:accent4>
      <a:accent5>
        <a:srgbClr val="F88379"/>
      </a:accent5>
      <a:accent6>
        <a:srgbClr val="B40000"/>
      </a:accent6>
      <a:hlink>
        <a:srgbClr val="0563C1"/>
      </a:hlink>
      <a:folHlink>
        <a:srgbClr val="954F72"/>
      </a:folHlink>
    </a:clrScheme>
    <a:fontScheme name="Custom 2">
      <a:majorFont>
        <a:latin typeface="Proxima Nova Rg"/>
        <a:ea typeface=""/>
        <a:cs typeface=""/>
      </a:majorFont>
      <a:minorFont>
        <a:latin typeface="Proxima Nova Rg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2"/>
        </a:solidFill>
        <a:ln w="19050">
          <a:noFill/>
          <a:prstDash val="sysDot"/>
          <a:headEnd type="none" w="med" len="med"/>
          <a:tailEnd type="none" w="med" len="med"/>
        </a:ln>
      </a:spPr>
      <a:bodyPr rtlCol="0" anchor="ctr"/>
      <a:lstStyle>
        <a:defPPr algn="ctr">
          <a:defRPr b="1" dirty="0" smtClean="0">
            <a:solidFill>
              <a:schemeClr val="bg1"/>
            </a:solidFill>
            <a:latin typeface="Graphik" panose="020B0503030202060203" pitchFamily="34" charset="77"/>
          </a:defRPr>
        </a:defPPr>
      </a:lstStyle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spDef>
    <a:lnDef>
      <a:spPr>
        <a:ln w="19050">
          <a:solidFill>
            <a:schemeClr val="tx1"/>
          </a:solidFill>
          <a:prstDash val="solid"/>
          <a:headEnd type="none" w="med" len="med"/>
          <a:tailEnd type="none" w="med" len="med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e61 general template.potx" id="{90061909-20C7-47C0-9BA3-1FCA4037CBDA}" vid="{47FE1831-D1E7-41D2-8A16-5B5B5DBA35A7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e4d1f766-b7bc-405f-b1b1-3708f68b947f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35F0CD3CAC577428F918345EA95984B" ma:contentTypeVersion="17" ma:contentTypeDescription="Create a new document." ma:contentTypeScope="" ma:versionID="9c24137184b708f2103a3e4c853158b3">
  <xsd:schema xmlns:xsd="http://www.w3.org/2001/XMLSchema" xmlns:xs="http://www.w3.org/2001/XMLSchema" xmlns:p="http://schemas.microsoft.com/office/2006/metadata/properties" xmlns:ns3="e4d1f766-b7bc-405f-b1b1-3708f68b947f" xmlns:ns4="4b9edf12-ce7f-4316-b8c3-2be73dc7b433" targetNamespace="http://schemas.microsoft.com/office/2006/metadata/properties" ma:root="true" ma:fieldsID="254f0ded5abdb5f5479229dbb4141a84" ns3:_="" ns4:_="">
    <xsd:import namespace="e4d1f766-b7bc-405f-b1b1-3708f68b947f"/>
    <xsd:import namespace="4b9edf12-ce7f-4316-b8c3-2be73dc7b433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_activity" minOccurs="0"/>
                <xsd:element ref="ns3:MediaServiceObjectDetectorVersions" minOccurs="0"/>
                <xsd:element ref="ns3:MediaServiceSystemTags" minOccurs="0"/>
                <xsd:element ref="ns3:MediaLengthInSeconds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4d1f766-b7bc-405f-b1b1-3708f68b947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9" nillable="true" ma:displayName="MediaServiceDateTaken" ma:hidden="true" ma:internalName="MediaServiceDateTaken" ma:readOnly="true">
      <xsd:simpleType>
        <xsd:restriction base="dms:Text"/>
      </xsd:simpleType>
    </xsd:element>
    <xsd:element name="_activity" ma:index="20" nillable="true" ma:displayName="_activity" ma:hidden="true" ma:internalName="_activity">
      <xsd:simpleType>
        <xsd:restriction base="dms:Note"/>
      </xsd:simpleType>
    </xsd:element>
    <xsd:element name="MediaServiceObjectDetectorVersions" ma:index="2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ystemTags" ma:index="22" nillable="true" ma:displayName="MediaServiceSystemTags" ma:hidden="true" ma:internalName="MediaServiceSystemTags" ma:readOnly="true">
      <xsd:simpleType>
        <xsd:restriction base="dms:Note"/>
      </xsd:simpleType>
    </xsd:element>
    <xsd:element name="MediaLengthInSeconds" ma:index="23" nillable="true" ma:displayName="MediaLengthInSeconds" ma:hidden="true" ma:internalName="MediaLengthInSeconds" ma:readOnly="true">
      <xsd:simpleType>
        <xsd:restriction base="dms:Unknown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b9edf12-ce7f-4316-b8c3-2be73dc7b433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8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C3014CD-E2BD-461E-A467-52259CD1155D}">
  <ds:schemaRefs>
    <ds:schemaRef ds:uri="http://purl.org/dc/elements/1.1/"/>
    <ds:schemaRef ds:uri="http://purl.org/dc/terms/"/>
    <ds:schemaRef ds:uri="4b9edf12-ce7f-4316-b8c3-2be73dc7b433"/>
    <ds:schemaRef ds:uri="http://schemas.openxmlformats.org/package/2006/metadata/core-properties"/>
    <ds:schemaRef ds:uri="http://www.w3.org/XML/1998/namespace"/>
    <ds:schemaRef ds:uri="http://schemas.microsoft.com/office/2006/documentManagement/types"/>
    <ds:schemaRef ds:uri="http://schemas.microsoft.com/office/infopath/2007/PartnerControls"/>
    <ds:schemaRef ds:uri="e4d1f766-b7bc-405f-b1b1-3708f68b947f"/>
    <ds:schemaRef ds:uri="http://schemas.microsoft.com/office/2006/metadata/properties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ADA4B1C8-1F67-4F80-A351-28C0092FBBB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4d1f766-b7bc-405f-b1b1-3708f68b947f"/>
    <ds:schemaRef ds:uri="4b9edf12-ce7f-4316-b8c3-2be73dc7b43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9587A8C-E6E0-438A-B9B2-09B0104496A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4100</TotalTime>
  <Words>832</Words>
  <Application>Microsoft Office PowerPoint</Application>
  <PresentationFormat>Widescreen</PresentationFormat>
  <Paragraphs>116</Paragraphs>
  <Slides>23</Slides>
  <Notes>0</Notes>
  <HiddenSlides>2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5" baseType="lpstr">
      <vt:lpstr>Aptos</vt:lpstr>
      <vt:lpstr>Arial</vt:lpstr>
      <vt:lpstr>Cambria Math</vt:lpstr>
      <vt:lpstr>Graphik</vt:lpstr>
      <vt:lpstr>GT Sectra Fine</vt:lpstr>
      <vt:lpstr>Proxima Nova Rg</vt:lpstr>
      <vt:lpstr>Roboto</vt:lpstr>
      <vt:lpstr>Roboto Black</vt:lpstr>
      <vt:lpstr>System Font</vt:lpstr>
      <vt:lpstr>e61 slide master</vt:lpstr>
      <vt:lpstr>e61 slide master</vt:lpstr>
      <vt:lpstr>think-cell Slide</vt:lpstr>
      <vt:lpstr>Australian insights on income dynamics from administrative data (2002-2022)</vt:lpstr>
      <vt:lpstr>PowerPoint Presentation</vt:lpstr>
      <vt:lpstr>Variable construction</vt:lpstr>
      <vt:lpstr>E61 GRID Team</vt:lpstr>
      <vt:lpstr>Australia sample summary</vt:lpstr>
      <vt:lpstr>Australia microdata</vt:lpstr>
      <vt:lpstr>Data construction</vt:lpstr>
      <vt:lpstr>Australia microdata and specific coding issues</vt:lpstr>
      <vt:lpstr>Macroeconomic performance</vt:lpstr>
      <vt:lpstr>Macroeconomic performance</vt:lpstr>
      <vt:lpstr>PowerPoint Presentation</vt:lpstr>
      <vt:lpstr>Percentiles of the Log Real Earnings Distribution relative to 2002</vt:lpstr>
      <vt:lpstr>Percentiles of the Log Real Earnings Distribution relative to 2002</vt:lpstr>
      <vt:lpstr>Evolution of Labour Earnings Inequality by Cohort</vt:lpstr>
      <vt:lpstr>PowerPoint Presentation</vt:lpstr>
      <vt:lpstr>Distribution of one-year growth of residualized earnings</vt:lpstr>
      <vt:lpstr>One-year growth of residualized earnings by permanent income</vt:lpstr>
      <vt:lpstr>One-year growth of residualised earnings by permanent income</vt:lpstr>
      <vt:lpstr>One-year growth of residualised earnings by permanent income</vt:lpstr>
      <vt:lpstr>PowerPoint Presentation</vt:lpstr>
      <vt:lpstr>Rank-rank mobility within permanent income distribution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Insights on Australian inequality from two decades of administrative earnings data</dc:title>
  <dc:creator>Matt Elias</dc:creator>
  <cp:lastModifiedBy>Matt Nolan</cp:lastModifiedBy>
  <cp:revision>110</cp:revision>
  <dcterms:created xsi:type="dcterms:W3CDTF">2024-03-04T23:45:18Z</dcterms:created>
  <dcterms:modified xsi:type="dcterms:W3CDTF">2024-11-08T23:28:48Z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0x010100E35F0CD3CAC577428F918345EA95984B</vt:lpwstr>
  </property>
</Properties>
</file>